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3648" r:id="rId1"/>
    <p:sldMasterId id="2147483798" r:id="rId2"/>
    <p:sldMasterId id="2147483812" r:id="rId3"/>
    <p:sldMasterId id="2147483822" r:id="rId4"/>
  </p:sldMasterIdLst>
  <p:notesMasterIdLst>
    <p:notesMasterId r:id="rId16"/>
  </p:notesMasterIdLst>
  <p:handoutMasterIdLst>
    <p:handoutMasterId r:id="rId17"/>
  </p:handoutMasterIdLst>
  <p:sldIdLst>
    <p:sldId id="402" r:id="rId5"/>
    <p:sldId id="403" r:id="rId6"/>
    <p:sldId id="404" r:id="rId7"/>
    <p:sldId id="406" r:id="rId8"/>
    <p:sldId id="405" r:id="rId9"/>
    <p:sldId id="407" r:id="rId10"/>
    <p:sldId id="408" r:id="rId11"/>
    <p:sldId id="409" r:id="rId12"/>
    <p:sldId id="410" r:id="rId13"/>
    <p:sldId id="411" r:id="rId14"/>
    <p:sldId id="396" r:id="rId15"/>
  </p:sldIdLst>
  <p:sldSz cx="9144000" cy="5143500" type="screen16x9"/>
  <p:notesSz cx="6723063" cy="9853613"/>
  <p:defaultTextStyle>
    <a:defPPr>
      <a:defRPr lang="en-GB"/>
    </a:defPPr>
    <a:lvl1pPr algn="l" defTabSz="457200" rtl="0" fontAlgn="base">
      <a:spcBef>
        <a:spcPct val="0"/>
      </a:spcBef>
      <a:spcAft>
        <a:spcPct val="0"/>
      </a:spcAft>
      <a:defRPr kern="1200">
        <a:solidFill>
          <a:schemeClr val="tx1"/>
        </a:solidFill>
        <a:latin typeface="Arial" charset="0"/>
        <a:ea typeface="ヒラギノ角ゴ Pro W3"/>
        <a:cs typeface="ヒラギノ角ゴ Pro W3"/>
      </a:defRPr>
    </a:lvl1pPr>
    <a:lvl2pPr marL="457200" algn="l" defTabSz="457200" rtl="0" fontAlgn="base">
      <a:spcBef>
        <a:spcPct val="0"/>
      </a:spcBef>
      <a:spcAft>
        <a:spcPct val="0"/>
      </a:spcAft>
      <a:defRPr kern="1200">
        <a:solidFill>
          <a:schemeClr val="tx1"/>
        </a:solidFill>
        <a:latin typeface="Arial" charset="0"/>
        <a:ea typeface="ヒラギノ角ゴ Pro W3"/>
        <a:cs typeface="ヒラギノ角ゴ Pro W3"/>
      </a:defRPr>
    </a:lvl2pPr>
    <a:lvl3pPr marL="914400" algn="l" defTabSz="457200" rtl="0" fontAlgn="base">
      <a:spcBef>
        <a:spcPct val="0"/>
      </a:spcBef>
      <a:spcAft>
        <a:spcPct val="0"/>
      </a:spcAft>
      <a:defRPr kern="1200">
        <a:solidFill>
          <a:schemeClr val="tx1"/>
        </a:solidFill>
        <a:latin typeface="Arial" charset="0"/>
        <a:ea typeface="ヒラギノ角ゴ Pro W3"/>
        <a:cs typeface="ヒラギノ角ゴ Pro W3"/>
      </a:defRPr>
    </a:lvl3pPr>
    <a:lvl4pPr marL="1371600" algn="l" defTabSz="457200" rtl="0" fontAlgn="base">
      <a:spcBef>
        <a:spcPct val="0"/>
      </a:spcBef>
      <a:spcAft>
        <a:spcPct val="0"/>
      </a:spcAft>
      <a:defRPr kern="1200">
        <a:solidFill>
          <a:schemeClr val="tx1"/>
        </a:solidFill>
        <a:latin typeface="Arial" charset="0"/>
        <a:ea typeface="ヒラギノ角ゴ Pro W3"/>
        <a:cs typeface="ヒラギノ角ゴ Pro W3"/>
      </a:defRPr>
    </a:lvl4pPr>
    <a:lvl5pPr marL="1828800" algn="l" defTabSz="457200" rtl="0" fontAlgn="base">
      <a:spcBef>
        <a:spcPct val="0"/>
      </a:spcBef>
      <a:spcAft>
        <a:spcPct val="0"/>
      </a:spcAft>
      <a:defRPr kern="1200">
        <a:solidFill>
          <a:schemeClr val="tx1"/>
        </a:solidFill>
        <a:latin typeface="Arial" charset="0"/>
        <a:ea typeface="ヒラギノ角ゴ Pro W3"/>
        <a:cs typeface="ヒラギノ角ゴ Pro W3"/>
      </a:defRPr>
    </a:lvl5pPr>
    <a:lvl6pPr marL="2286000" algn="l" defTabSz="914400" rtl="0" eaLnBrk="1" latinLnBrk="0" hangingPunct="1">
      <a:defRPr kern="1200">
        <a:solidFill>
          <a:schemeClr val="tx1"/>
        </a:solidFill>
        <a:latin typeface="Arial" charset="0"/>
        <a:ea typeface="ヒラギノ角ゴ Pro W3"/>
        <a:cs typeface="ヒラギノ角ゴ Pro W3"/>
      </a:defRPr>
    </a:lvl6pPr>
    <a:lvl7pPr marL="2743200" algn="l" defTabSz="914400" rtl="0" eaLnBrk="1" latinLnBrk="0" hangingPunct="1">
      <a:defRPr kern="1200">
        <a:solidFill>
          <a:schemeClr val="tx1"/>
        </a:solidFill>
        <a:latin typeface="Arial" charset="0"/>
        <a:ea typeface="ヒラギノ角ゴ Pro W3"/>
        <a:cs typeface="ヒラギノ角ゴ Pro W3"/>
      </a:defRPr>
    </a:lvl7pPr>
    <a:lvl8pPr marL="3200400" algn="l" defTabSz="914400" rtl="0" eaLnBrk="1" latinLnBrk="0" hangingPunct="1">
      <a:defRPr kern="1200">
        <a:solidFill>
          <a:schemeClr val="tx1"/>
        </a:solidFill>
        <a:latin typeface="Arial" charset="0"/>
        <a:ea typeface="ヒラギノ角ゴ Pro W3"/>
        <a:cs typeface="ヒラギノ角ゴ Pro W3"/>
      </a:defRPr>
    </a:lvl8pPr>
    <a:lvl9pPr marL="3657600" algn="l" defTabSz="914400" rtl="0" eaLnBrk="1" latinLnBrk="0" hangingPunct="1">
      <a:defRPr kern="1200">
        <a:solidFill>
          <a:schemeClr val="tx1"/>
        </a:solidFill>
        <a:latin typeface="Arial" charset="0"/>
        <a:ea typeface="ヒラギノ角ゴ Pro W3"/>
        <a:cs typeface="ヒラギノ角ゴ Pro W3"/>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75" userDrawn="1">
          <p15:clr>
            <a:srgbClr val="A4A3A4"/>
          </p15:clr>
        </p15:guide>
        <p15:guide id="2" pos="2156" userDrawn="1">
          <p15:clr>
            <a:srgbClr val="A4A3A4"/>
          </p15:clr>
        </p15:guide>
        <p15:guide id="3" orient="horz" pos="3127" userDrawn="1">
          <p15:clr>
            <a:srgbClr val="A4A3A4"/>
          </p15:clr>
        </p15:guide>
        <p15:guide id="4" pos="2141" userDrawn="1">
          <p15:clr>
            <a:srgbClr val="A4A3A4"/>
          </p15:clr>
        </p15:guide>
        <p15:guide id="5" orient="horz" pos="2854" userDrawn="1">
          <p15:clr>
            <a:srgbClr val="A4A3A4"/>
          </p15:clr>
        </p15:guide>
        <p15:guide id="6" orient="horz" pos="3104" userDrawn="1">
          <p15:clr>
            <a:srgbClr val="A4A3A4"/>
          </p15:clr>
        </p15:guide>
        <p15:guide id="7" pos="2132" userDrawn="1">
          <p15:clr>
            <a:srgbClr val="A4A3A4"/>
          </p15:clr>
        </p15:guide>
        <p15:guide id="8" pos="211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F2F5"/>
    <a:srgbClr val="001135"/>
    <a:srgbClr val="124191"/>
    <a:srgbClr val="4D5766"/>
    <a:srgbClr val="98A2AE"/>
    <a:srgbClr val="BEC8D2"/>
    <a:srgbClr val="FFFFFF"/>
    <a:srgbClr val="273142"/>
    <a:srgbClr val="FF991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749" autoAdjust="0"/>
    <p:restoredTop sz="96433" autoAdjust="0"/>
  </p:normalViewPr>
  <p:slideViewPr>
    <p:cSldViewPr snapToGrid="0">
      <p:cViewPr varScale="1">
        <p:scale>
          <a:sx n="146" d="100"/>
          <a:sy n="146" d="100"/>
        </p:scale>
        <p:origin x="642" y="120"/>
      </p:cViewPr>
      <p:guideLst>
        <p:guide orient="horz" pos="162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150" d="100"/>
        <a:sy n="150" d="100"/>
      </p:scale>
      <p:origin x="0" y="0"/>
    </p:cViewPr>
  </p:sorterViewPr>
  <p:notesViewPr>
    <p:cSldViewPr snapToGrid="0">
      <p:cViewPr varScale="1">
        <p:scale>
          <a:sx n="82" d="100"/>
          <a:sy n="82" d="100"/>
        </p:scale>
        <p:origin x="3972" y="84"/>
      </p:cViewPr>
      <p:guideLst>
        <p:guide orient="horz" pos="2875"/>
        <p:guide pos="2156"/>
        <p:guide orient="horz" pos="3127"/>
        <p:guide pos="2141"/>
        <p:guide orient="horz" pos="2854"/>
        <p:guide orient="horz" pos="3104"/>
        <p:guide pos="2132"/>
        <p:guide pos="211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13328" cy="492681"/>
          </a:xfrm>
          <a:prstGeom prst="rect">
            <a:avLst/>
          </a:prstGeom>
        </p:spPr>
        <p:txBody>
          <a:bodyPr vert="horz" lIns="90456" tIns="45229" rIns="90456" bIns="45229" rtlCol="0"/>
          <a:lstStyle>
            <a:lvl1pPr algn="l" fontAlgn="auto">
              <a:spcBef>
                <a:spcPts val="0"/>
              </a:spcBef>
              <a:spcAft>
                <a:spcPts val="0"/>
              </a:spcAft>
              <a:defRPr sz="1200">
                <a:latin typeface="+mn-lt"/>
                <a:ea typeface="+mn-ea"/>
                <a:cs typeface="+mn-cs"/>
              </a:defRPr>
            </a:lvl1pPr>
          </a:lstStyle>
          <a:p>
            <a:pPr>
              <a:defRPr/>
            </a:pPr>
            <a:endParaRPr lang="en-US" dirty="0"/>
          </a:p>
        </p:txBody>
      </p:sp>
      <p:sp>
        <p:nvSpPr>
          <p:cNvPr id="3" name="Date Placeholder 2"/>
          <p:cNvSpPr>
            <a:spLocks noGrp="1"/>
          </p:cNvSpPr>
          <p:nvPr>
            <p:ph type="dt" sz="quarter" idx="1"/>
          </p:nvPr>
        </p:nvSpPr>
        <p:spPr>
          <a:xfrm>
            <a:off x="3808180" y="1"/>
            <a:ext cx="2913328" cy="492681"/>
          </a:xfrm>
          <a:prstGeom prst="rect">
            <a:avLst/>
          </a:prstGeom>
        </p:spPr>
        <p:txBody>
          <a:bodyPr vert="horz" lIns="90456" tIns="45229" rIns="90456" bIns="45229" rtlCol="0"/>
          <a:lstStyle>
            <a:lvl1pPr algn="r" fontAlgn="auto">
              <a:spcBef>
                <a:spcPts val="0"/>
              </a:spcBef>
              <a:spcAft>
                <a:spcPts val="0"/>
              </a:spcAft>
              <a:defRPr sz="1200">
                <a:latin typeface="+mn-lt"/>
                <a:ea typeface="+mn-ea"/>
                <a:cs typeface="+mn-cs"/>
              </a:defRPr>
            </a:lvl1pPr>
          </a:lstStyle>
          <a:p>
            <a:pPr>
              <a:defRPr/>
            </a:pPr>
            <a:fld id="{E3A1A956-FBA6-4D44-9717-88B588F88EA2}" type="datetimeFigureOut">
              <a:rPr lang="en-US"/>
              <a:pPr>
                <a:defRPr/>
              </a:pPr>
              <a:t>6/20/2017</a:t>
            </a:fld>
            <a:endParaRPr lang="en-US" dirty="0"/>
          </a:p>
        </p:txBody>
      </p:sp>
      <p:sp>
        <p:nvSpPr>
          <p:cNvPr id="4" name="Footer Placeholder 3"/>
          <p:cNvSpPr>
            <a:spLocks noGrp="1"/>
          </p:cNvSpPr>
          <p:nvPr>
            <p:ph type="ftr" sz="quarter" idx="2"/>
          </p:nvPr>
        </p:nvSpPr>
        <p:spPr>
          <a:xfrm>
            <a:off x="0" y="9359224"/>
            <a:ext cx="2913328" cy="492681"/>
          </a:xfrm>
          <a:prstGeom prst="rect">
            <a:avLst/>
          </a:prstGeom>
        </p:spPr>
        <p:txBody>
          <a:bodyPr vert="horz" lIns="90456" tIns="45229" rIns="90456" bIns="45229" rtlCol="0" anchor="b"/>
          <a:lstStyle>
            <a:lvl1pPr algn="l" fontAlgn="auto">
              <a:spcBef>
                <a:spcPts val="0"/>
              </a:spcBef>
              <a:spcAft>
                <a:spcPts val="0"/>
              </a:spcAft>
              <a:defRPr sz="1200">
                <a:latin typeface="+mn-lt"/>
                <a:ea typeface="+mn-ea"/>
                <a:cs typeface="+mn-cs"/>
              </a:defRPr>
            </a:lvl1pPr>
          </a:lstStyle>
          <a:p>
            <a:pPr>
              <a:defRPr/>
            </a:pPr>
            <a:endParaRPr lang="en-US" dirty="0"/>
          </a:p>
        </p:txBody>
      </p:sp>
      <p:sp>
        <p:nvSpPr>
          <p:cNvPr id="5" name="Slide Number Placeholder 4"/>
          <p:cNvSpPr>
            <a:spLocks noGrp="1"/>
          </p:cNvSpPr>
          <p:nvPr>
            <p:ph type="sldNum" sz="quarter" idx="3"/>
          </p:nvPr>
        </p:nvSpPr>
        <p:spPr>
          <a:xfrm>
            <a:off x="3808180" y="9359224"/>
            <a:ext cx="2913328" cy="492681"/>
          </a:xfrm>
          <a:prstGeom prst="rect">
            <a:avLst/>
          </a:prstGeom>
        </p:spPr>
        <p:txBody>
          <a:bodyPr vert="horz" lIns="90456" tIns="45229" rIns="90456" bIns="45229" rtlCol="0" anchor="b"/>
          <a:lstStyle>
            <a:lvl1pPr algn="r" fontAlgn="auto">
              <a:spcBef>
                <a:spcPts val="0"/>
              </a:spcBef>
              <a:spcAft>
                <a:spcPts val="0"/>
              </a:spcAft>
              <a:defRPr sz="1200">
                <a:latin typeface="+mn-lt"/>
                <a:ea typeface="+mn-ea"/>
                <a:cs typeface="+mn-cs"/>
              </a:defRPr>
            </a:lvl1pPr>
          </a:lstStyle>
          <a:p>
            <a:pPr>
              <a:defRPr/>
            </a:pPr>
            <a:fld id="{6EB7DA75-3119-461F-BBD9-15CADFA283A7}" type="slidenum">
              <a:rPr lang="en-US"/>
              <a:pPr>
                <a:defRPr/>
              </a:pPr>
              <a:t>‹#›</a:t>
            </a:fld>
            <a:endParaRPr lang="en-US" dirty="0"/>
          </a:p>
        </p:txBody>
      </p:sp>
    </p:spTree>
    <p:extLst>
      <p:ext uri="{BB962C8B-B14F-4D97-AF65-F5344CB8AC3E}">
        <p14:creationId xmlns:p14="http://schemas.microsoft.com/office/powerpoint/2010/main" val="386759862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13328" cy="492681"/>
          </a:xfrm>
          <a:prstGeom prst="rect">
            <a:avLst/>
          </a:prstGeom>
        </p:spPr>
        <p:txBody>
          <a:bodyPr vert="horz" lIns="90456" tIns="45229" rIns="90456" bIns="45229" rtlCol="0"/>
          <a:lstStyle>
            <a:lvl1pPr algn="l" fontAlgn="auto">
              <a:spcBef>
                <a:spcPts val="0"/>
              </a:spcBef>
              <a:spcAft>
                <a:spcPts val="0"/>
              </a:spcAft>
              <a:defRPr sz="1200">
                <a:latin typeface="+mn-lt"/>
                <a:ea typeface="+mn-ea"/>
                <a:cs typeface="+mn-cs"/>
              </a:defRPr>
            </a:lvl1pPr>
          </a:lstStyle>
          <a:p>
            <a:pPr>
              <a:defRPr/>
            </a:pPr>
            <a:endParaRPr lang="en-US" dirty="0"/>
          </a:p>
        </p:txBody>
      </p:sp>
      <p:sp>
        <p:nvSpPr>
          <p:cNvPr id="3" name="Date Placeholder 2"/>
          <p:cNvSpPr>
            <a:spLocks noGrp="1"/>
          </p:cNvSpPr>
          <p:nvPr>
            <p:ph type="dt" idx="1"/>
          </p:nvPr>
        </p:nvSpPr>
        <p:spPr>
          <a:xfrm>
            <a:off x="3808180" y="1"/>
            <a:ext cx="2913328" cy="492681"/>
          </a:xfrm>
          <a:prstGeom prst="rect">
            <a:avLst/>
          </a:prstGeom>
        </p:spPr>
        <p:txBody>
          <a:bodyPr vert="horz" lIns="90456" tIns="45229" rIns="90456" bIns="45229" rtlCol="0"/>
          <a:lstStyle>
            <a:lvl1pPr algn="r" fontAlgn="auto">
              <a:spcBef>
                <a:spcPts val="0"/>
              </a:spcBef>
              <a:spcAft>
                <a:spcPts val="0"/>
              </a:spcAft>
              <a:defRPr sz="1200">
                <a:latin typeface="+mn-lt"/>
                <a:ea typeface="+mn-ea"/>
                <a:cs typeface="+mn-cs"/>
              </a:defRPr>
            </a:lvl1pPr>
          </a:lstStyle>
          <a:p>
            <a:pPr>
              <a:defRPr/>
            </a:pPr>
            <a:fld id="{32CF6B7E-5EE0-4686-A335-20EF82FA6D28}" type="datetimeFigureOut">
              <a:rPr lang="en-US"/>
              <a:pPr>
                <a:defRPr/>
              </a:pPr>
              <a:t>6/20/2017</a:t>
            </a:fld>
            <a:endParaRPr lang="en-US" dirty="0"/>
          </a:p>
        </p:txBody>
      </p:sp>
      <p:sp>
        <p:nvSpPr>
          <p:cNvPr id="4" name="Slide Image Placeholder 3"/>
          <p:cNvSpPr>
            <a:spLocks noGrp="1" noRot="1" noChangeAspect="1"/>
          </p:cNvSpPr>
          <p:nvPr>
            <p:ph type="sldImg" idx="2"/>
          </p:nvPr>
        </p:nvSpPr>
        <p:spPr>
          <a:xfrm>
            <a:off x="79375" y="739775"/>
            <a:ext cx="6564313" cy="3694113"/>
          </a:xfrm>
          <a:prstGeom prst="rect">
            <a:avLst/>
          </a:prstGeom>
          <a:noFill/>
          <a:ln w="12700">
            <a:solidFill>
              <a:prstClr val="black"/>
            </a:solidFill>
          </a:ln>
        </p:spPr>
        <p:txBody>
          <a:bodyPr vert="horz" lIns="90456" tIns="45229" rIns="90456" bIns="45229" rtlCol="0" anchor="ctr"/>
          <a:lstStyle/>
          <a:p>
            <a:pPr lvl="0"/>
            <a:endParaRPr lang="en-US" noProof="0" dirty="0"/>
          </a:p>
        </p:txBody>
      </p:sp>
      <p:sp>
        <p:nvSpPr>
          <p:cNvPr id="5" name="Notes Placeholder 4"/>
          <p:cNvSpPr>
            <a:spLocks noGrp="1"/>
          </p:cNvSpPr>
          <p:nvPr>
            <p:ph type="body" sz="quarter" idx="3"/>
          </p:nvPr>
        </p:nvSpPr>
        <p:spPr>
          <a:xfrm>
            <a:off x="672307" y="4680467"/>
            <a:ext cx="5378450" cy="4434126"/>
          </a:xfrm>
          <a:prstGeom prst="rect">
            <a:avLst/>
          </a:prstGeom>
        </p:spPr>
        <p:txBody>
          <a:bodyPr vert="horz" wrap="square" lIns="90456" tIns="45229" rIns="90456" bIns="45229"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6" name="Footer Placeholder 5"/>
          <p:cNvSpPr>
            <a:spLocks noGrp="1"/>
          </p:cNvSpPr>
          <p:nvPr>
            <p:ph type="ftr" sz="quarter" idx="4"/>
          </p:nvPr>
        </p:nvSpPr>
        <p:spPr>
          <a:xfrm>
            <a:off x="0" y="9359224"/>
            <a:ext cx="2913328" cy="492681"/>
          </a:xfrm>
          <a:prstGeom prst="rect">
            <a:avLst/>
          </a:prstGeom>
        </p:spPr>
        <p:txBody>
          <a:bodyPr vert="horz" lIns="90456" tIns="45229" rIns="90456" bIns="45229" rtlCol="0" anchor="b"/>
          <a:lstStyle>
            <a:lvl1pPr algn="l" fontAlgn="auto">
              <a:spcBef>
                <a:spcPts val="0"/>
              </a:spcBef>
              <a:spcAft>
                <a:spcPts val="0"/>
              </a:spcAft>
              <a:defRPr sz="1200">
                <a:latin typeface="+mn-lt"/>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08180" y="9359224"/>
            <a:ext cx="2913328" cy="492681"/>
          </a:xfrm>
          <a:prstGeom prst="rect">
            <a:avLst/>
          </a:prstGeom>
        </p:spPr>
        <p:txBody>
          <a:bodyPr vert="horz" lIns="90456" tIns="45229" rIns="90456" bIns="45229" rtlCol="0" anchor="b"/>
          <a:lstStyle>
            <a:lvl1pPr algn="r" fontAlgn="auto">
              <a:spcBef>
                <a:spcPts val="0"/>
              </a:spcBef>
              <a:spcAft>
                <a:spcPts val="0"/>
              </a:spcAft>
              <a:defRPr sz="1200">
                <a:latin typeface="+mn-lt"/>
                <a:ea typeface="+mn-ea"/>
                <a:cs typeface="+mn-cs"/>
              </a:defRPr>
            </a:lvl1pPr>
          </a:lstStyle>
          <a:p>
            <a:pPr>
              <a:defRPr/>
            </a:pPr>
            <a:fld id="{26C2616F-011D-47B3-A2C1-4E16F11993E6}" type="slidenum">
              <a:rPr lang="en-US"/>
              <a:pPr>
                <a:defRPr/>
              </a:pPr>
              <a:t>‹#›</a:t>
            </a:fld>
            <a:endParaRPr lang="en-US" dirty="0"/>
          </a:p>
        </p:txBody>
      </p:sp>
    </p:spTree>
    <p:extLst>
      <p:ext uri="{BB962C8B-B14F-4D97-AF65-F5344CB8AC3E}">
        <p14:creationId xmlns:p14="http://schemas.microsoft.com/office/powerpoint/2010/main" val="977992471"/>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charset="0"/>
      </a:defRPr>
    </a:lvl1pPr>
    <a:lvl2pPr marL="4572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2pPr>
    <a:lvl3pPr marL="9144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3pPr>
    <a:lvl4pPr marL="13716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4pPr>
    <a:lvl5pPr marL="18288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Nokia White 0">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417600" y="279249"/>
            <a:ext cx="8308800" cy="309600"/>
          </a:xfrm>
        </p:spPr>
        <p:txBody>
          <a:bodyPr/>
          <a:lstStyle>
            <a:lvl1pPr>
              <a:defRPr sz="2000" b="0">
                <a:solidFill>
                  <a:schemeClr val="tx1"/>
                </a:solidFill>
                <a:latin typeface="Arial" panose="020B0604020202020204" pitchFamily="34" charset="0"/>
                <a:cs typeface="Arial" panose="020B0604020202020204" pitchFamily="34" charset="0"/>
              </a:defRPr>
            </a:lvl1pPr>
          </a:lstStyle>
          <a:p>
            <a:r>
              <a:rPr lang="en-GB" dirty="0"/>
              <a:t>Click to edit headline</a:t>
            </a:r>
            <a:endParaRPr lang="en-US" dirty="0"/>
          </a:p>
        </p:txBody>
      </p:sp>
      <p:sp>
        <p:nvSpPr>
          <p:cNvPr id="8"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Arial" panose="020B0604020202020204" pitchFamily="34" charset="0"/>
                <a:cs typeface="Arial" panose="020B0604020202020204" pitchFamily="34" charset="0"/>
              </a:defRPr>
            </a:lvl1pPr>
          </a:lstStyle>
          <a:p>
            <a:r>
              <a:rPr lang="en-US"/>
              <a:t>S2-174538</a:t>
            </a:r>
            <a:endParaRPr lang="en-US" dirty="0"/>
          </a:p>
        </p:txBody>
      </p:sp>
      <p:sp>
        <p:nvSpPr>
          <p:cNvPr id="3"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dirty="0"/>
              <a:t>Click to edit secondary headline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Nokia Blue Plain">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417600" y="900000"/>
            <a:ext cx="8308800" cy="1980000"/>
          </a:xfrm>
        </p:spPr>
        <p:txBody>
          <a:bodyPr/>
          <a:lstStyle>
            <a:lvl1pPr marL="0" indent="0">
              <a:buNone/>
              <a:defRPr sz="6600">
                <a:solidFill>
                  <a:schemeClr val="bg1"/>
                </a:solidFill>
                <a:latin typeface="Arial" panose="020B0604020202020204" pitchFamily="34" charset="0"/>
                <a:cs typeface="Arial" panose="020B0604020202020204" pitchFamily="34" charset="0"/>
              </a:defRPr>
            </a:lvl1pPr>
          </a:lstStyle>
          <a:p>
            <a:pPr eaLnBrk="1" hangingPunct="1"/>
            <a:r>
              <a:rPr lang="en-US" dirty="0">
                <a:ea typeface="ヒラギノ角ゴ Pro W3"/>
                <a:cs typeface="ヒラギノ角ゴ Pro W3"/>
              </a:rPr>
              <a:t>Main headline in</a:t>
            </a:r>
            <a:br>
              <a:rPr lang="en-US" dirty="0">
                <a:ea typeface="ヒラギノ角ゴ Pro W3"/>
                <a:cs typeface="ヒラギノ角ゴ Pro W3"/>
              </a:rPr>
            </a:br>
            <a:r>
              <a:rPr lang="en-US" dirty="0">
                <a:ea typeface="ヒラギノ角ゴ Pro W3"/>
                <a:cs typeface="ヒラギノ角ゴ Pro W3"/>
              </a:rPr>
              <a:t>lower case here</a:t>
            </a:r>
          </a:p>
        </p:txBody>
      </p:sp>
      <p:sp>
        <p:nvSpPr>
          <p:cNvPr id="13" name="Content Placeholder 12"/>
          <p:cNvSpPr>
            <a:spLocks noGrp="1"/>
          </p:cNvSpPr>
          <p:nvPr>
            <p:ph sz="quarter" idx="13" hasCustomPrompt="1"/>
          </p:nvPr>
        </p:nvSpPr>
        <p:spPr>
          <a:xfrm>
            <a:off x="417600" y="3059999"/>
            <a:ext cx="8308800" cy="1576800"/>
          </a:xfrm>
        </p:spPr>
        <p:txBody>
          <a:bodyPr/>
          <a:lstStyle>
            <a:lvl1pPr marL="0" indent="0">
              <a:buNone/>
              <a:defRPr sz="1800">
                <a:latin typeface="Arial" panose="020B0604020202020204" pitchFamily="34" charset="0"/>
                <a:cs typeface="Arial" panose="020B0604020202020204" pitchFamily="34" charset="0"/>
              </a:defRPr>
            </a:lvl1pPr>
            <a:lvl2pPr marL="230400" indent="-228600">
              <a:buFont typeface="Arial" panose="020B0604020202020204" pitchFamily="34" charset="0"/>
              <a:buChar char="•"/>
              <a:defRPr sz="1800">
                <a:latin typeface="Arial" panose="020B0604020202020204" pitchFamily="34" charset="0"/>
                <a:cs typeface="Arial" panose="020B0604020202020204" pitchFamily="34" charset="0"/>
              </a:defRPr>
            </a:lvl2pPr>
          </a:lstStyle>
          <a:p>
            <a:pPr lvl="0"/>
            <a:r>
              <a:rPr lang="en-US" dirty="0"/>
              <a:t>Supporting headline in sentence case here </a:t>
            </a:r>
          </a:p>
          <a:p>
            <a:pPr lvl="1"/>
            <a:r>
              <a:rPr lang="en-US" dirty="0"/>
              <a:t>Author/Presenter</a:t>
            </a:r>
          </a:p>
          <a:p>
            <a:pPr lvl="1"/>
            <a:r>
              <a:rPr lang="en-US" dirty="0"/>
              <a:t>DD-MM-YYYY</a:t>
            </a: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7600" y="280580"/>
            <a:ext cx="1080000" cy="175283"/>
          </a:xfrm>
          <a:prstGeom prst="rect">
            <a:avLst/>
          </a:prstGeom>
        </p:spPr>
      </p:pic>
      <p:sp>
        <p:nvSpPr>
          <p:cNvPr id="7"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bg1"/>
                </a:solidFill>
                <a:latin typeface="Arial" panose="020B0604020202020204" pitchFamily="34" charset="0"/>
                <a:cs typeface="Arial" panose="020B0604020202020204" pitchFamily="34" charset="0"/>
              </a:defRPr>
            </a:lvl1pPr>
          </a:lstStyle>
          <a:p>
            <a:r>
              <a:rPr lang="en-US"/>
              <a:t>S2-174538</a:t>
            </a:r>
            <a:endParaRPr lang="en-US" dirty="0"/>
          </a:p>
        </p:txBody>
      </p:sp>
      <p:pic>
        <p:nvPicPr>
          <p:cNvPr id="6" name="Picture 5"/>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300800" y="304709"/>
            <a:ext cx="1492189" cy="247051"/>
          </a:xfrm>
          <a:prstGeom prst="rect">
            <a:avLst/>
          </a:prstGeom>
        </p:spPr>
      </p:pic>
    </p:spTree>
    <p:extLst>
      <p:ext uri="{BB962C8B-B14F-4D97-AF65-F5344CB8AC3E}">
        <p14:creationId xmlns:p14="http://schemas.microsoft.com/office/powerpoint/2010/main" val="34161258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Nokia White 1">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418118" y="1080000"/>
            <a:ext cx="8308800" cy="3560400"/>
          </a:xfrm>
          <a:prstGeom prst="rect">
            <a:avLst/>
          </a:prstGeom>
        </p:spPr>
        <p:txBody>
          <a:bodyPr lIns="0" tIns="0" rIns="0" bIns="0"/>
          <a:lstStyle>
            <a:lvl1pPr>
              <a:defRPr sz="1600">
                <a:solidFill>
                  <a:schemeClr val="bg1"/>
                </a:solidFill>
                <a:latin typeface="Arial" panose="020B0604020202020204" pitchFamily="34" charset="0"/>
                <a:cs typeface="Arial" panose="020B0604020202020204" pitchFamily="34" charset="0"/>
              </a:defRPr>
            </a:lvl1pPr>
            <a:lvl2pPr marL="460800">
              <a:defRPr sz="1400">
                <a:latin typeface="Arial" panose="020B0604020202020204" pitchFamily="34" charset="0"/>
                <a:cs typeface="Arial" panose="020B0604020202020204" pitchFamily="34" charset="0"/>
              </a:defRPr>
            </a:lvl2pPr>
            <a:lvl3pPr marL="691200" indent="-230400">
              <a:defRPr sz="1200">
                <a:latin typeface="Arial" panose="020B0604020202020204" pitchFamily="34" charset="0"/>
                <a:cs typeface="Arial" panose="020B0604020202020204" pitchFamily="34" charset="0"/>
              </a:defRPr>
            </a:lvl3pPr>
            <a:lvl4pPr marL="921600">
              <a:defRPr sz="1000">
                <a:latin typeface="Arial" panose="020B0604020202020204" pitchFamily="34" charset="0"/>
                <a:cs typeface="Arial" panose="020B0604020202020204" pitchFamily="34" charset="0"/>
              </a:defRPr>
            </a:lvl4pPr>
            <a:lvl5pPr marL="1152000">
              <a:defRPr sz="800">
                <a:latin typeface="Arial" panose="020B0604020202020204" pitchFamily="34" charset="0"/>
                <a:cs typeface="Arial" panose="020B0604020202020204" pitchFamily="34" charset="0"/>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GB" noProof="0" dirty="0"/>
          </a:p>
        </p:txBody>
      </p:sp>
      <p:sp>
        <p:nvSpPr>
          <p:cNvPr id="8" name="Title 1"/>
          <p:cNvSpPr>
            <a:spLocks noGrp="1"/>
          </p:cNvSpPr>
          <p:nvPr>
            <p:ph type="title" hasCustomPrompt="1"/>
          </p:nvPr>
        </p:nvSpPr>
        <p:spPr>
          <a:xfrm>
            <a:off x="418120" y="279249"/>
            <a:ext cx="8308800" cy="309600"/>
          </a:xfrm>
        </p:spPr>
        <p:txBody>
          <a:bodyPr/>
          <a:lstStyle>
            <a:lvl1pPr>
              <a:defRPr sz="2000" b="0">
                <a:solidFill>
                  <a:schemeClr val="bg1"/>
                </a:solidFill>
                <a:latin typeface="Arial" panose="020B0604020202020204" pitchFamily="34" charset="0"/>
                <a:cs typeface="Arial" panose="020B0604020202020204" pitchFamily="34" charset="0"/>
              </a:defRPr>
            </a:lvl1pPr>
          </a:lstStyle>
          <a:p>
            <a:r>
              <a:rPr lang="en-GB" noProof="0" dirty="0"/>
              <a:t>Click to edit headline</a:t>
            </a:r>
          </a:p>
        </p:txBody>
      </p:sp>
      <p:sp>
        <p:nvSpPr>
          <p:cNvPr id="6"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bg1"/>
                </a:solidFill>
                <a:latin typeface="Arial" panose="020B0604020202020204" pitchFamily="34" charset="0"/>
                <a:cs typeface="Arial" panose="020B0604020202020204" pitchFamily="34" charset="0"/>
              </a:defRPr>
            </a:lvl1pPr>
          </a:lstStyle>
          <a:p>
            <a:r>
              <a:rPr lang="en-GB"/>
              <a:t>S2-174538</a:t>
            </a:r>
            <a:endParaRPr lang="en-GB" dirty="0"/>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035200" y="4806000"/>
            <a:ext cx="690379" cy="112048"/>
          </a:xfrm>
          <a:prstGeom prst="rect">
            <a:avLst/>
          </a:prstGeom>
        </p:spPr>
      </p:pic>
      <p:sp>
        <p:nvSpPr>
          <p:cNvPr id="7"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1"/>
                </a:solidFill>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dirty="0"/>
              <a:t>Click to edit secondary headline</a:t>
            </a:r>
          </a:p>
        </p:txBody>
      </p:sp>
    </p:spTree>
    <p:extLst>
      <p:ext uri="{BB962C8B-B14F-4D97-AF65-F5344CB8AC3E}">
        <p14:creationId xmlns:p14="http://schemas.microsoft.com/office/powerpoint/2010/main" val="28678123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Nokia Blue Plain">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417599" y="280799"/>
            <a:ext cx="8308800" cy="4359600"/>
          </a:xfrm>
        </p:spPr>
        <p:txBody>
          <a:bodyPr/>
          <a:lstStyle>
            <a:lvl1pPr marL="0" indent="0">
              <a:spcAft>
                <a:spcPts val="1200"/>
              </a:spcAft>
              <a:buNone/>
              <a:defRPr sz="4400" baseline="0">
                <a:solidFill>
                  <a:schemeClr val="bg1"/>
                </a:solidFill>
                <a:latin typeface="Arial" panose="020B0604020202020204" pitchFamily="34" charset="0"/>
                <a:cs typeface="Arial" panose="020B0604020202020204" pitchFamily="34" charset="0"/>
              </a:defRPr>
            </a:lvl1pPr>
            <a:lvl2pPr>
              <a:defRPr>
                <a:solidFill>
                  <a:schemeClr val="bg1"/>
                </a:solidFill>
                <a:latin typeface="+mn-lt"/>
              </a:defRPr>
            </a:lvl2pPr>
            <a:lvl3pPr>
              <a:defRPr>
                <a:solidFill>
                  <a:schemeClr val="bg1"/>
                </a:solidFill>
                <a:latin typeface="+mn-lt"/>
              </a:defRPr>
            </a:lvl3pPr>
          </a:lstStyle>
          <a:p>
            <a:pPr lvl="0"/>
            <a:r>
              <a:rPr lang="en-US" dirty="0"/>
              <a:t>Click to edit Master text styles</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035200" y="4806000"/>
            <a:ext cx="690379" cy="112048"/>
          </a:xfrm>
          <a:prstGeom prst="rect">
            <a:avLst/>
          </a:prstGeom>
        </p:spPr>
      </p:pic>
      <p:sp>
        <p:nvSpPr>
          <p:cNvPr id="7"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bg1"/>
                </a:solidFill>
                <a:latin typeface="Arial" panose="020B0604020202020204" pitchFamily="34" charset="0"/>
                <a:cs typeface="Arial" panose="020B0604020202020204" pitchFamily="34" charset="0"/>
              </a:defRPr>
            </a:lvl1pPr>
          </a:lstStyle>
          <a:p>
            <a:r>
              <a:rPr lang="en-US"/>
              <a:t>S2-174538</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Nokia Blue Plain">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035200" y="4806239"/>
            <a:ext cx="690379" cy="112048"/>
          </a:xfrm>
          <a:prstGeom prst="rect">
            <a:avLst/>
          </a:prstGeom>
        </p:spPr>
      </p:pic>
      <p:sp>
        <p:nvSpPr>
          <p:cNvPr id="5"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bg1"/>
                </a:solidFill>
                <a:latin typeface="Arial" panose="020B0604020202020204" pitchFamily="34" charset="0"/>
                <a:cs typeface="Arial" panose="020B0604020202020204" pitchFamily="34" charset="0"/>
              </a:defRPr>
            </a:lvl1pPr>
          </a:lstStyle>
          <a:p>
            <a:r>
              <a:rPr lang="en-US"/>
              <a:t>S2-174538</a:t>
            </a:r>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Nokia Blue Separator">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07302" y="2430463"/>
            <a:ext cx="1741074" cy="282575"/>
          </a:xfrm>
          <a:prstGeom prst="rect">
            <a:avLst/>
          </a:prstGeom>
        </p:spPr>
      </p:pic>
      <p:sp>
        <p:nvSpPr>
          <p:cNvPr id="6"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bg1"/>
                </a:solidFill>
                <a:latin typeface="Arial" panose="020B0604020202020204" pitchFamily="34" charset="0"/>
                <a:cs typeface="Arial" panose="020B0604020202020204" pitchFamily="34" charset="0"/>
              </a:defRPr>
            </a:lvl1pPr>
          </a:lstStyle>
          <a:p>
            <a:r>
              <a:rPr lang="en-US"/>
              <a:t>S2-174538</a:t>
            </a:r>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nal Slide">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GB"/>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r>
              <a:rPr lang="en-US"/>
              <a:t>S2-174538</a:t>
            </a:r>
            <a:endParaRPr lang="en-US" dirty="0"/>
          </a:p>
        </p:txBody>
      </p:sp>
      <p:sp>
        <p:nvSpPr>
          <p:cNvPr id="6" name="Slide Number Placeholder 5"/>
          <p:cNvSpPr>
            <a:spLocks noGrp="1"/>
          </p:cNvSpPr>
          <p:nvPr>
            <p:ph type="sldNum" sz="quarter" idx="12"/>
          </p:nvPr>
        </p:nvSpPr>
        <p:spPr/>
        <p:txBody>
          <a:bodyPr/>
          <a:lstStyle/>
          <a:p>
            <a:fld id="{5191B0C3-1521-45FC-A472-EFEAED1736A6}" type="slidenum">
              <a:rPr lang="en-GB" smtClean="0"/>
              <a:t>‹#›</a:t>
            </a:fld>
            <a:endParaRPr lang="en-GB"/>
          </a:p>
        </p:txBody>
      </p:sp>
    </p:spTree>
    <p:extLst>
      <p:ext uri="{BB962C8B-B14F-4D97-AF65-F5344CB8AC3E}">
        <p14:creationId xmlns:p14="http://schemas.microsoft.com/office/powerpoint/2010/main" val="31260305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r>
              <a:rPr lang="en-US"/>
              <a:t>S2-174538</a:t>
            </a:r>
            <a:endParaRPr lang="en-US" dirty="0"/>
          </a:p>
        </p:txBody>
      </p:sp>
      <p:sp>
        <p:nvSpPr>
          <p:cNvPr id="6" name="Slide Number Placeholder 5"/>
          <p:cNvSpPr>
            <a:spLocks noGrp="1"/>
          </p:cNvSpPr>
          <p:nvPr>
            <p:ph type="sldNum" sz="quarter" idx="12"/>
          </p:nvPr>
        </p:nvSpPr>
        <p:spPr/>
        <p:txBody>
          <a:bodyPr/>
          <a:lstStyle/>
          <a:p>
            <a:fld id="{5191B0C3-1521-45FC-A472-EFEAED1736A6}" type="slidenum">
              <a:rPr lang="en-GB" smtClean="0"/>
              <a:t>‹#›</a:t>
            </a:fld>
            <a:endParaRPr lang="en-GB"/>
          </a:p>
        </p:txBody>
      </p:sp>
    </p:spTree>
    <p:extLst>
      <p:ext uri="{BB962C8B-B14F-4D97-AF65-F5344CB8AC3E}">
        <p14:creationId xmlns:p14="http://schemas.microsoft.com/office/powerpoint/2010/main" val="234802758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GB"/>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r>
              <a:rPr lang="en-US"/>
              <a:t>S2-174538</a:t>
            </a:r>
            <a:endParaRPr lang="en-US" dirty="0"/>
          </a:p>
        </p:txBody>
      </p:sp>
      <p:sp>
        <p:nvSpPr>
          <p:cNvPr id="6" name="Slide Number Placeholder 5"/>
          <p:cNvSpPr>
            <a:spLocks noGrp="1"/>
          </p:cNvSpPr>
          <p:nvPr>
            <p:ph type="sldNum" sz="quarter" idx="12"/>
          </p:nvPr>
        </p:nvSpPr>
        <p:spPr/>
        <p:txBody>
          <a:bodyPr/>
          <a:lstStyle/>
          <a:p>
            <a:fld id="{5191B0C3-1521-45FC-A472-EFEAED1736A6}" type="slidenum">
              <a:rPr lang="en-GB" smtClean="0"/>
              <a:t>‹#›</a:t>
            </a:fld>
            <a:endParaRPr lang="en-GB"/>
          </a:p>
        </p:txBody>
      </p:sp>
    </p:spTree>
    <p:extLst>
      <p:ext uri="{BB962C8B-B14F-4D97-AF65-F5344CB8AC3E}">
        <p14:creationId xmlns:p14="http://schemas.microsoft.com/office/powerpoint/2010/main" val="2095777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endParaRPr lang="en-GB"/>
          </a:p>
        </p:txBody>
      </p:sp>
      <p:sp>
        <p:nvSpPr>
          <p:cNvPr id="6" name="Footer Placeholder 5"/>
          <p:cNvSpPr>
            <a:spLocks noGrp="1"/>
          </p:cNvSpPr>
          <p:nvPr>
            <p:ph type="ftr" sz="quarter" idx="11"/>
          </p:nvPr>
        </p:nvSpPr>
        <p:spPr/>
        <p:txBody>
          <a:bodyPr/>
          <a:lstStyle/>
          <a:p>
            <a:r>
              <a:rPr lang="en-US"/>
              <a:t>S2-174538</a:t>
            </a:r>
            <a:endParaRPr lang="en-US" dirty="0"/>
          </a:p>
        </p:txBody>
      </p:sp>
      <p:sp>
        <p:nvSpPr>
          <p:cNvPr id="7" name="Slide Number Placeholder 6"/>
          <p:cNvSpPr>
            <a:spLocks noGrp="1"/>
          </p:cNvSpPr>
          <p:nvPr>
            <p:ph type="sldNum" sz="quarter" idx="12"/>
          </p:nvPr>
        </p:nvSpPr>
        <p:spPr/>
        <p:txBody>
          <a:bodyPr/>
          <a:lstStyle/>
          <a:p>
            <a:fld id="{5191B0C3-1521-45FC-A472-EFEAED1736A6}" type="slidenum">
              <a:rPr lang="en-GB" smtClean="0"/>
              <a:t>‹#›</a:t>
            </a:fld>
            <a:endParaRPr lang="en-GB"/>
          </a:p>
        </p:txBody>
      </p:sp>
    </p:spTree>
    <p:extLst>
      <p:ext uri="{BB962C8B-B14F-4D97-AF65-F5344CB8AC3E}">
        <p14:creationId xmlns:p14="http://schemas.microsoft.com/office/powerpoint/2010/main" val="20517754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Nokia White 1">
    <p:spTree>
      <p:nvGrpSpPr>
        <p:cNvPr id="1" name=""/>
        <p:cNvGrpSpPr/>
        <p:nvPr/>
      </p:nvGrpSpPr>
      <p:grpSpPr>
        <a:xfrm>
          <a:off x="0" y="0"/>
          <a:ext cx="0" cy="0"/>
          <a:chOff x="0" y="0"/>
          <a:chExt cx="0" cy="0"/>
        </a:xfrm>
      </p:grpSpPr>
      <p:sp>
        <p:nvSpPr>
          <p:cNvPr id="8" name="Text Placeholder 10"/>
          <p:cNvSpPr>
            <a:spLocks noGrp="1"/>
          </p:cNvSpPr>
          <p:nvPr>
            <p:ph type="body" sz="quarter" idx="16"/>
          </p:nvPr>
        </p:nvSpPr>
        <p:spPr>
          <a:xfrm>
            <a:off x="417598" y="1080000"/>
            <a:ext cx="8308800" cy="3560400"/>
          </a:xfrm>
          <a:prstGeom prst="rect">
            <a:avLst/>
          </a:prstGeom>
        </p:spPr>
        <p:txBody>
          <a:bodyPr lIns="0" tIns="0" rIns="0" bIns="0"/>
          <a:lstStyle>
            <a:lvl1pPr marL="0" indent="0">
              <a:spcAft>
                <a:spcPts val="600"/>
              </a:spcAft>
              <a:buFont typeface="Arial" pitchFamily="34" charset="0"/>
              <a:buNone/>
              <a:defRPr sz="1400" baseline="0">
                <a:solidFill>
                  <a:schemeClr val="tx2"/>
                </a:solidFill>
                <a:latin typeface="Arial" panose="020B0604020202020204" pitchFamily="34" charset="0"/>
                <a:cs typeface="Arial" panose="020B0604020202020204" pitchFamily="34" charset="0"/>
              </a:defRPr>
            </a:lvl1pPr>
            <a:lvl2pPr>
              <a:buNone/>
              <a:defRPr/>
            </a:lvl2pPr>
            <a:lvl3pPr>
              <a:buNone/>
              <a:defRPr/>
            </a:lvl3pPr>
            <a:lvl4pPr>
              <a:buNone/>
              <a:defRPr/>
            </a:lvl4pPr>
            <a:lvl5pPr>
              <a:buNone/>
              <a:defRPr/>
            </a:lvl5pPr>
          </a:lstStyle>
          <a:p>
            <a:pPr lvl="0"/>
            <a:r>
              <a:rPr lang="en-US"/>
              <a:t>Edit Master text styles</a:t>
            </a:r>
          </a:p>
        </p:txBody>
      </p:sp>
      <p:sp>
        <p:nvSpPr>
          <p:cNvPr id="6"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Arial" panose="020B0604020202020204" pitchFamily="34" charset="0"/>
                <a:cs typeface="Arial" panose="020B0604020202020204" pitchFamily="34" charset="0"/>
              </a:defRPr>
            </a:lvl1pPr>
          </a:lstStyle>
          <a:p>
            <a:r>
              <a:rPr lang="en-US"/>
              <a:t>S2-174538</a:t>
            </a:r>
            <a:endParaRPr lang="en-US" dirty="0"/>
          </a:p>
        </p:txBody>
      </p:sp>
      <p:sp>
        <p:nvSpPr>
          <p:cNvPr id="10" name="Title 1"/>
          <p:cNvSpPr>
            <a:spLocks noGrp="1"/>
          </p:cNvSpPr>
          <p:nvPr>
            <p:ph type="title" hasCustomPrompt="1"/>
          </p:nvPr>
        </p:nvSpPr>
        <p:spPr>
          <a:xfrm>
            <a:off x="417600" y="279249"/>
            <a:ext cx="8308800" cy="309600"/>
          </a:xfrm>
        </p:spPr>
        <p:txBody>
          <a:bodyPr/>
          <a:lstStyle>
            <a:lvl1pPr>
              <a:defRPr sz="2000" b="0">
                <a:solidFill>
                  <a:schemeClr val="tx1"/>
                </a:solidFill>
                <a:latin typeface="Arial" panose="020B0604020202020204" pitchFamily="34" charset="0"/>
                <a:cs typeface="Arial" panose="020B0604020202020204" pitchFamily="34" charset="0"/>
              </a:defRPr>
            </a:lvl1pPr>
          </a:lstStyle>
          <a:p>
            <a:r>
              <a:rPr lang="en-GB" dirty="0"/>
              <a:t>Click to edit headline</a:t>
            </a:r>
            <a:endParaRPr lang="en-US" dirty="0"/>
          </a:p>
        </p:txBody>
      </p:sp>
      <p:sp>
        <p:nvSpPr>
          <p:cNvPr id="11"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dirty="0"/>
              <a:t>Click to edit secondary headline</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GB"/>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endParaRPr lang="en-GB"/>
          </a:p>
        </p:txBody>
      </p:sp>
      <p:sp>
        <p:nvSpPr>
          <p:cNvPr id="8" name="Footer Placeholder 7"/>
          <p:cNvSpPr>
            <a:spLocks noGrp="1"/>
          </p:cNvSpPr>
          <p:nvPr>
            <p:ph type="ftr" sz="quarter" idx="11"/>
          </p:nvPr>
        </p:nvSpPr>
        <p:spPr/>
        <p:txBody>
          <a:bodyPr/>
          <a:lstStyle/>
          <a:p>
            <a:r>
              <a:rPr lang="en-US"/>
              <a:t>S2-174538</a:t>
            </a:r>
            <a:endParaRPr lang="en-US" dirty="0"/>
          </a:p>
        </p:txBody>
      </p:sp>
      <p:sp>
        <p:nvSpPr>
          <p:cNvPr id="9" name="Slide Number Placeholder 8"/>
          <p:cNvSpPr>
            <a:spLocks noGrp="1"/>
          </p:cNvSpPr>
          <p:nvPr>
            <p:ph type="sldNum" sz="quarter" idx="12"/>
          </p:nvPr>
        </p:nvSpPr>
        <p:spPr/>
        <p:txBody>
          <a:bodyPr/>
          <a:lstStyle/>
          <a:p>
            <a:fld id="{5191B0C3-1521-45FC-A472-EFEAED1736A6}" type="slidenum">
              <a:rPr lang="en-GB" smtClean="0"/>
              <a:t>‹#›</a:t>
            </a:fld>
            <a:endParaRPr lang="en-GB"/>
          </a:p>
        </p:txBody>
      </p:sp>
    </p:spTree>
    <p:extLst>
      <p:ext uri="{BB962C8B-B14F-4D97-AF65-F5344CB8AC3E}">
        <p14:creationId xmlns:p14="http://schemas.microsoft.com/office/powerpoint/2010/main" val="5204886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endParaRPr lang="en-GB"/>
          </a:p>
        </p:txBody>
      </p:sp>
      <p:sp>
        <p:nvSpPr>
          <p:cNvPr id="4" name="Footer Placeholder 3"/>
          <p:cNvSpPr>
            <a:spLocks noGrp="1"/>
          </p:cNvSpPr>
          <p:nvPr>
            <p:ph type="ftr" sz="quarter" idx="11"/>
          </p:nvPr>
        </p:nvSpPr>
        <p:spPr/>
        <p:txBody>
          <a:bodyPr/>
          <a:lstStyle/>
          <a:p>
            <a:r>
              <a:rPr lang="en-US"/>
              <a:t>S2-174538</a:t>
            </a:r>
            <a:endParaRPr lang="en-US" dirty="0"/>
          </a:p>
        </p:txBody>
      </p:sp>
      <p:sp>
        <p:nvSpPr>
          <p:cNvPr id="5" name="Slide Number Placeholder 4"/>
          <p:cNvSpPr>
            <a:spLocks noGrp="1"/>
          </p:cNvSpPr>
          <p:nvPr>
            <p:ph type="sldNum" sz="quarter" idx="12"/>
          </p:nvPr>
        </p:nvSpPr>
        <p:spPr/>
        <p:txBody>
          <a:bodyPr/>
          <a:lstStyle/>
          <a:p>
            <a:fld id="{5191B0C3-1521-45FC-A472-EFEAED1736A6}" type="slidenum">
              <a:rPr lang="en-GB" smtClean="0"/>
              <a:t>‹#›</a:t>
            </a:fld>
            <a:endParaRPr lang="en-GB"/>
          </a:p>
        </p:txBody>
      </p:sp>
    </p:spTree>
    <p:extLst>
      <p:ext uri="{BB962C8B-B14F-4D97-AF65-F5344CB8AC3E}">
        <p14:creationId xmlns:p14="http://schemas.microsoft.com/office/powerpoint/2010/main" val="10603818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GB"/>
          </a:p>
        </p:txBody>
      </p:sp>
      <p:sp>
        <p:nvSpPr>
          <p:cNvPr id="3" name="Footer Placeholder 2"/>
          <p:cNvSpPr>
            <a:spLocks noGrp="1"/>
          </p:cNvSpPr>
          <p:nvPr>
            <p:ph type="ftr" sz="quarter" idx="11"/>
          </p:nvPr>
        </p:nvSpPr>
        <p:spPr/>
        <p:txBody>
          <a:bodyPr/>
          <a:lstStyle/>
          <a:p>
            <a:r>
              <a:rPr lang="en-US"/>
              <a:t>S2-174538</a:t>
            </a:r>
            <a:endParaRPr lang="en-US" dirty="0"/>
          </a:p>
        </p:txBody>
      </p:sp>
      <p:sp>
        <p:nvSpPr>
          <p:cNvPr id="4" name="Slide Number Placeholder 3"/>
          <p:cNvSpPr>
            <a:spLocks noGrp="1"/>
          </p:cNvSpPr>
          <p:nvPr>
            <p:ph type="sldNum" sz="quarter" idx="12"/>
          </p:nvPr>
        </p:nvSpPr>
        <p:spPr/>
        <p:txBody>
          <a:bodyPr/>
          <a:lstStyle/>
          <a:p>
            <a:fld id="{5191B0C3-1521-45FC-A472-EFEAED1736A6}" type="slidenum">
              <a:rPr lang="en-GB" smtClean="0"/>
              <a:t>‹#›</a:t>
            </a:fld>
            <a:endParaRPr lang="en-GB"/>
          </a:p>
        </p:txBody>
      </p:sp>
    </p:spTree>
    <p:extLst>
      <p:ext uri="{BB962C8B-B14F-4D97-AF65-F5344CB8AC3E}">
        <p14:creationId xmlns:p14="http://schemas.microsoft.com/office/powerpoint/2010/main" val="398261486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GB"/>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endParaRPr lang="en-GB"/>
          </a:p>
        </p:txBody>
      </p:sp>
      <p:sp>
        <p:nvSpPr>
          <p:cNvPr id="6" name="Footer Placeholder 5"/>
          <p:cNvSpPr>
            <a:spLocks noGrp="1"/>
          </p:cNvSpPr>
          <p:nvPr>
            <p:ph type="ftr" sz="quarter" idx="11"/>
          </p:nvPr>
        </p:nvSpPr>
        <p:spPr/>
        <p:txBody>
          <a:bodyPr/>
          <a:lstStyle/>
          <a:p>
            <a:r>
              <a:rPr lang="en-US"/>
              <a:t>S2-174538</a:t>
            </a:r>
            <a:endParaRPr lang="en-US" dirty="0"/>
          </a:p>
        </p:txBody>
      </p:sp>
      <p:sp>
        <p:nvSpPr>
          <p:cNvPr id="7" name="Slide Number Placeholder 6"/>
          <p:cNvSpPr>
            <a:spLocks noGrp="1"/>
          </p:cNvSpPr>
          <p:nvPr>
            <p:ph type="sldNum" sz="quarter" idx="12"/>
          </p:nvPr>
        </p:nvSpPr>
        <p:spPr/>
        <p:txBody>
          <a:bodyPr/>
          <a:lstStyle/>
          <a:p>
            <a:fld id="{5191B0C3-1521-45FC-A472-EFEAED1736A6}" type="slidenum">
              <a:rPr lang="en-GB" smtClean="0"/>
              <a:t>‹#›</a:t>
            </a:fld>
            <a:endParaRPr lang="en-GB"/>
          </a:p>
        </p:txBody>
      </p:sp>
    </p:spTree>
    <p:extLst>
      <p:ext uri="{BB962C8B-B14F-4D97-AF65-F5344CB8AC3E}">
        <p14:creationId xmlns:p14="http://schemas.microsoft.com/office/powerpoint/2010/main" val="862046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GB"/>
          </a:p>
        </p:txBody>
      </p:sp>
      <p:sp>
        <p:nvSpPr>
          <p:cNvPr id="3" name="Picture Placeholder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GB"/>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endParaRPr lang="en-GB"/>
          </a:p>
        </p:txBody>
      </p:sp>
      <p:sp>
        <p:nvSpPr>
          <p:cNvPr id="6" name="Footer Placeholder 5"/>
          <p:cNvSpPr>
            <a:spLocks noGrp="1"/>
          </p:cNvSpPr>
          <p:nvPr>
            <p:ph type="ftr" sz="quarter" idx="11"/>
          </p:nvPr>
        </p:nvSpPr>
        <p:spPr/>
        <p:txBody>
          <a:bodyPr/>
          <a:lstStyle/>
          <a:p>
            <a:r>
              <a:rPr lang="en-US"/>
              <a:t>S2-174538</a:t>
            </a:r>
            <a:endParaRPr lang="en-US" dirty="0"/>
          </a:p>
        </p:txBody>
      </p:sp>
      <p:sp>
        <p:nvSpPr>
          <p:cNvPr id="7" name="Slide Number Placeholder 6"/>
          <p:cNvSpPr>
            <a:spLocks noGrp="1"/>
          </p:cNvSpPr>
          <p:nvPr>
            <p:ph type="sldNum" sz="quarter" idx="12"/>
          </p:nvPr>
        </p:nvSpPr>
        <p:spPr/>
        <p:txBody>
          <a:bodyPr/>
          <a:lstStyle/>
          <a:p>
            <a:fld id="{5191B0C3-1521-45FC-A472-EFEAED1736A6}" type="slidenum">
              <a:rPr lang="en-GB" smtClean="0"/>
              <a:t>‹#›</a:t>
            </a:fld>
            <a:endParaRPr lang="en-GB"/>
          </a:p>
        </p:txBody>
      </p:sp>
    </p:spTree>
    <p:extLst>
      <p:ext uri="{BB962C8B-B14F-4D97-AF65-F5344CB8AC3E}">
        <p14:creationId xmlns:p14="http://schemas.microsoft.com/office/powerpoint/2010/main" val="20890184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r>
              <a:rPr lang="en-US"/>
              <a:t>S2-174538</a:t>
            </a:r>
            <a:endParaRPr lang="en-US" dirty="0"/>
          </a:p>
        </p:txBody>
      </p:sp>
      <p:sp>
        <p:nvSpPr>
          <p:cNvPr id="6" name="Slide Number Placeholder 5"/>
          <p:cNvSpPr>
            <a:spLocks noGrp="1"/>
          </p:cNvSpPr>
          <p:nvPr>
            <p:ph type="sldNum" sz="quarter" idx="12"/>
          </p:nvPr>
        </p:nvSpPr>
        <p:spPr/>
        <p:txBody>
          <a:bodyPr/>
          <a:lstStyle/>
          <a:p>
            <a:fld id="{5191B0C3-1521-45FC-A472-EFEAED1736A6}" type="slidenum">
              <a:rPr lang="en-GB" smtClean="0"/>
              <a:t>‹#›</a:t>
            </a:fld>
            <a:endParaRPr lang="en-GB"/>
          </a:p>
        </p:txBody>
      </p:sp>
    </p:spTree>
    <p:extLst>
      <p:ext uri="{BB962C8B-B14F-4D97-AF65-F5344CB8AC3E}">
        <p14:creationId xmlns:p14="http://schemas.microsoft.com/office/powerpoint/2010/main" val="404325624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r>
              <a:rPr lang="en-US"/>
              <a:t>S2-174538</a:t>
            </a:r>
            <a:endParaRPr lang="en-US" dirty="0"/>
          </a:p>
        </p:txBody>
      </p:sp>
      <p:sp>
        <p:nvSpPr>
          <p:cNvPr id="6" name="Slide Number Placeholder 5"/>
          <p:cNvSpPr>
            <a:spLocks noGrp="1"/>
          </p:cNvSpPr>
          <p:nvPr>
            <p:ph type="sldNum" sz="quarter" idx="12"/>
          </p:nvPr>
        </p:nvSpPr>
        <p:spPr/>
        <p:txBody>
          <a:bodyPr/>
          <a:lstStyle/>
          <a:p>
            <a:fld id="{5191B0C3-1521-45FC-A472-EFEAED1736A6}" type="slidenum">
              <a:rPr lang="en-GB" smtClean="0"/>
              <a:t>‹#›</a:t>
            </a:fld>
            <a:endParaRPr lang="en-GB"/>
          </a:p>
        </p:txBody>
      </p:sp>
    </p:spTree>
    <p:extLst>
      <p:ext uri="{BB962C8B-B14F-4D97-AF65-F5344CB8AC3E}">
        <p14:creationId xmlns:p14="http://schemas.microsoft.com/office/powerpoint/2010/main" val="8111944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3_Nokia Blue Plain">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417600" y="900000"/>
            <a:ext cx="8308800" cy="1980000"/>
          </a:xfrm>
        </p:spPr>
        <p:txBody>
          <a:bodyPr/>
          <a:lstStyle>
            <a:lvl1pPr marL="0" indent="0">
              <a:buNone/>
              <a:defRPr sz="6600">
                <a:solidFill>
                  <a:schemeClr val="bg1"/>
                </a:solidFill>
                <a:latin typeface="Arial" panose="020B0604020202020204" pitchFamily="34" charset="0"/>
                <a:cs typeface="Arial" panose="020B0604020202020204" pitchFamily="34" charset="0"/>
              </a:defRPr>
            </a:lvl1pPr>
          </a:lstStyle>
          <a:p>
            <a:pPr eaLnBrk="1" hangingPunct="1"/>
            <a:r>
              <a:rPr lang="en-US" dirty="0">
                <a:ea typeface="ヒラギノ角ゴ Pro W3"/>
                <a:cs typeface="ヒラギノ角ゴ Pro W3"/>
              </a:rPr>
              <a:t>Main headline in</a:t>
            </a:r>
            <a:br>
              <a:rPr lang="en-US" dirty="0">
                <a:ea typeface="ヒラギノ角ゴ Pro W3"/>
                <a:cs typeface="ヒラギノ角ゴ Pro W3"/>
              </a:rPr>
            </a:br>
            <a:r>
              <a:rPr lang="en-US" dirty="0">
                <a:ea typeface="ヒラギノ角ゴ Pro W3"/>
                <a:cs typeface="ヒラギノ角ゴ Pro W3"/>
              </a:rPr>
              <a:t>lower case here</a:t>
            </a:r>
          </a:p>
        </p:txBody>
      </p:sp>
      <p:sp>
        <p:nvSpPr>
          <p:cNvPr id="13" name="Content Placeholder 12"/>
          <p:cNvSpPr>
            <a:spLocks noGrp="1"/>
          </p:cNvSpPr>
          <p:nvPr>
            <p:ph sz="quarter" idx="13" hasCustomPrompt="1"/>
          </p:nvPr>
        </p:nvSpPr>
        <p:spPr>
          <a:xfrm>
            <a:off x="417600" y="3059999"/>
            <a:ext cx="8308800" cy="1576800"/>
          </a:xfrm>
        </p:spPr>
        <p:txBody>
          <a:bodyPr/>
          <a:lstStyle>
            <a:lvl1pPr marL="0" indent="0">
              <a:buNone/>
              <a:defRPr sz="1800">
                <a:latin typeface="Arial" panose="020B0604020202020204" pitchFamily="34" charset="0"/>
                <a:cs typeface="Arial" panose="020B0604020202020204" pitchFamily="34" charset="0"/>
              </a:defRPr>
            </a:lvl1pPr>
            <a:lvl2pPr marL="230400" indent="-228600">
              <a:buFont typeface="Arial" panose="020B0604020202020204" pitchFamily="34" charset="0"/>
              <a:buChar char="•"/>
              <a:defRPr sz="1800">
                <a:latin typeface="Arial" panose="020B0604020202020204" pitchFamily="34" charset="0"/>
                <a:cs typeface="Arial" panose="020B0604020202020204" pitchFamily="34" charset="0"/>
              </a:defRPr>
            </a:lvl2pPr>
          </a:lstStyle>
          <a:p>
            <a:pPr lvl="0"/>
            <a:r>
              <a:rPr lang="en-US" dirty="0"/>
              <a:t>Supporting headline in sentence case here </a:t>
            </a:r>
          </a:p>
          <a:p>
            <a:pPr lvl="1"/>
            <a:r>
              <a:rPr lang="en-US" dirty="0"/>
              <a:t>Author/Presenter</a:t>
            </a:r>
          </a:p>
          <a:p>
            <a:pPr lvl="1"/>
            <a:r>
              <a:rPr lang="en-US" dirty="0"/>
              <a:t>DD-MM-YYYY</a:t>
            </a: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7600" y="280580"/>
            <a:ext cx="1080000" cy="175283"/>
          </a:xfrm>
          <a:prstGeom prst="rect">
            <a:avLst/>
          </a:prstGeom>
        </p:spPr>
      </p:pic>
      <p:sp>
        <p:nvSpPr>
          <p:cNvPr id="7"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bg1"/>
                </a:solidFill>
                <a:latin typeface="Arial" panose="020B0604020202020204" pitchFamily="34" charset="0"/>
                <a:cs typeface="Arial" panose="020B0604020202020204" pitchFamily="34" charset="0"/>
              </a:defRPr>
            </a:lvl1pPr>
          </a:lstStyle>
          <a:p>
            <a:r>
              <a:rPr lang="en-US"/>
              <a:t>S2-174538</a:t>
            </a:r>
            <a:endParaRPr lang="en-US" dirty="0"/>
          </a:p>
        </p:txBody>
      </p:sp>
      <p:pic>
        <p:nvPicPr>
          <p:cNvPr id="6" name="Picture 5"/>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300800" y="304709"/>
            <a:ext cx="1492189" cy="247051"/>
          </a:xfrm>
          <a:prstGeom prst="rect">
            <a:avLst/>
          </a:prstGeom>
        </p:spPr>
      </p:pic>
    </p:spTree>
    <p:extLst>
      <p:ext uri="{BB962C8B-B14F-4D97-AF65-F5344CB8AC3E}">
        <p14:creationId xmlns:p14="http://schemas.microsoft.com/office/powerpoint/2010/main" val="3711569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Final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711125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Nokia White 1">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418118" y="1080000"/>
            <a:ext cx="8308800" cy="3560400"/>
          </a:xfrm>
          <a:prstGeom prst="rect">
            <a:avLst/>
          </a:prstGeom>
        </p:spPr>
        <p:txBody>
          <a:bodyPr lIns="0" tIns="0" rIns="0" bIns="0"/>
          <a:lstStyle>
            <a:lvl1pPr algn="l">
              <a:defRPr sz="1600">
                <a:solidFill>
                  <a:schemeClr val="tx2"/>
                </a:solidFill>
                <a:latin typeface="Arial" panose="020B0604020202020204" pitchFamily="34" charset="0"/>
                <a:cs typeface="Arial" panose="020B0604020202020204" pitchFamily="34" charset="0"/>
              </a:defRPr>
            </a:lvl1pPr>
            <a:lvl2pPr marL="460800" algn="l">
              <a:defRPr sz="1400">
                <a:solidFill>
                  <a:schemeClr val="tx2"/>
                </a:solidFill>
                <a:latin typeface="Arial" panose="020B0604020202020204" pitchFamily="34" charset="0"/>
                <a:cs typeface="Arial" panose="020B0604020202020204" pitchFamily="34" charset="0"/>
              </a:defRPr>
            </a:lvl2pPr>
            <a:lvl3pPr marL="691200" indent="-230400" algn="l">
              <a:defRPr sz="1200">
                <a:solidFill>
                  <a:schemeClr val="tx2"/>
                </a:solidFill>
                <a:latin typeface="Arial" panose="020B0604020202020204" pitchFamily="34" charset="0"/>
                <a:cs typeface="Arial" panose="020B0604020202020204" pitchFamily="34" charset="0"/>
              </a:defRPr>
            </a:lvl3pPr>
            <a:lvl4pPr marL="921600" algn="l">
              <a:defRPr sz="1000">
                <a:solidFill>
                  <a:schemeClr val="tx2"/>
                </a:solidFill>
                <a:latin typeface="Arial" panose="020B0604020202020204" pitchFamily="34" charset="0"/>
                <a:cs typeface="Arial" panose="020B0604020202020204" pitchFamily="34" charset="0"/>
              </a:defRPr>
            </a:lvl4pPr>
            <a:lvl5pPr marL="1152000" algn="l">
              <a:defRPr sz="800">
                <a:solidFill>
                  <a:schemeClr val="tx2"/>
                </a:solidFill>
                <a:latin typeface="Arial" panose="020B0604020202020204" pitchFamily="34" charset="0"/>
                <a:cs typeface="Arial" panose="020B0604020202020204" pitchFamily="34" charset="0"/>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6"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Arial" panose="020B0604020202020204" pitchFamily="34" charset="0"/>
                <a:cs typeface="Arial" panose="020B0604020202020204" pitchFamily="34" charset="0"/>
              </a:defRPr>
            </a:lvl1pPr>
          </a:lstStyle>
          <a:p>
            <a:r>
              <a:rPr lang="en-US"/>
              <a:t>S2-174538</a:t>
            </a:r>
            <a:endParaRPr lang="en-US" dirty="0"/>
          </a:p>
        </p:txBody>
      </p:sp>
      <p:sp>
        <p:nvSpPr>
          <p:cNvPr id="9" name="Title 1"/>
          <p:cNvSpPr>
            <a:spLocks noGrp="1"/>
          </p:cNvSpPr>
          <p:nvPr>
            <p:ph type="title" hasCustomPrompt="1"/>
          </p:nvPr>
        </p:nvSpPr>
        <p:spPr>
          <a:xfrm>
            <a:off x="417600" y="279249"/>
            <a:ext cx="8308800" cy="309600"/>
          </a:xfrm>
        </p:spPr>
        <p:txBody>
          <a:bodyPr/>
          <a:lstStyle>
            <a:lvl1pPr>
              <a:defRPr sz="2000" b="0">
                <a:solidFill>
                  <a:schemeClr val="tx1"/>
                </a:solidFill>
                <a:latin typeface="Arial" panose="020B0604020202020204" pitchFamily="34" charset="0"/>
                <a:cs typeface="Arial" panose="020B0604020202020204" pitchFamily="34" charset="0"/>
              </a:defRPr>
            </a:lvl1pPr>
          </a:lstStyle>
          <a:p>
            <a:r>
              <a:rPr lang="en-GB" dirty="0"/>
              <a:t>Click to edit headline</a:t>
            </a:r>
            <a:endParaRPr lang="en-US" dirty="0"/>
          </a:p>
        </p:txBody>
      </p:sp>
      <p:sp>
        <p:nvSpPr>
          <p:cNvPr id="10"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dirty="0"/>
              <a:t>Click to edit secondary headline</a:t>
            </a:r>
          </a:p>
        </p:txBody>
      </p:sp>
    </p:spTree>
    <p:extLst>
      <p:ext uri="{BB962C8B-B14F-4D97-AF65-F5344CB8AC3E}">
        <p14:creationId xmlns:p14="http://schemas.microsoft.com/office/powerpoint/2010/main" val="35414200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Nokia White 1">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418118" y="1080000"/>
            <a:ext cx="8308800" cy="3560400"/>
          </a:xfrm>
          <a:prstGeom prst="rect">
            <a:avLst/>
          </a:prstGeom>
        </p:spPr>
        <p:txBody>
          <a:bodyPr lIns="0" tIns="0" rIns="0" bIns="0"/>
          <a:lstStyle>
            <a:lvl1pPr algn="l">
              <a:defRPr sz="1600">
                <a:solidFill>
                  <a:schemeClr val="tx2"/>
                </a:solidFill>
                <a:latin typeface="Arial" panose="020B0604020202020204" pitchFamily="34" charset="0"/>
                <a:cs typeface="Arial" panose="020B0604020202020204" pitchFamily="34" charset="0"/>
              </a:defRPr>
            </a:lvl1pPr>
            <a:lvl2pPr marL="460800" algn="l">
              <a:defRPr sz="1400">
                <a:solidFill>
                  <a:schemeClr val="tx2"/>
                </a:solidFill>
                <a:latin typeface="Arial" panose="020B0604020202020204" pitchFamily="34" charset="0"/>
                <a:cs typeface="Arial" panose="020B0604020202020204" pitchFamily="34" charset="0"/>
              </a:defRPr>
            </a:lvl2pPr>
            <a:lvl3pPr marL="691200" indent="-230400" algn="l">
              <a:defRPr sz="1200">
                <a:solidFill>
                  <a:schemeClr val="tx2"/>
                </a:solidFill>
                <a:latin typeface="Arial" panose="020B0604020202020204" pitchFamily="34" charset="0"/>
                <a:cs typeface="Arial" panose="020B0604020202020204" pitchFamily="34" charset="0"/>
              </a:defRPr>
            </a:lvl3pPr>
            <a:lvl4pPr marL="921600" algn="l">
              <a:defRPr sz="1000">
                <a:solidFill>
                  <a:schemeClr val="tx2"/>
                </a:solidFill>
                <a:latin typeface="Arial" panose="020B0604020202020204" pitchFamily="34" charset="0"/>
                <a:cs typeface="Arial" panose="020B0604020202020204" pitchFamily="34" charset="0"/>
              </a:defRPr>
            </a:lvl4pPr>
            <a:lvl5pPr marL="1152000" algn="l">
              <a:defRPr sz="800">
                <a:solidFill>
                  <a:schemeClr val="tx2"/>
                </a:solidFill>
                <a:latin typeface="Arial" panose="020B0604020202020204" pitchFamily="34" charset="0"/>
                <a:cs typeface="Arial" panose="020B0604020202020204" pitchFamily="34" charset="0"/>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6"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Arial" panose="020B0604020202020204" pitchFamily="34" charset="0"/>
                <a:cs typeface="Arial" panose="020B0604020202020204" pitchFamily="34" charset="0"/>
              </a:defRPr>
            </a:lvl1pPr>
          </a:lstStyle>
          <a:p>
            <a:r>
              <a:rPr lang="en-US"/>
              <a:t>S2-174538</a:t>
            </a:r>
            <a:endParaRPr lang="en-US" dirty="0"/>
          </a:p>
        </p:txBody>
      </p:sp>
      <p:sp>
        <p:nvSpPr>
          <p:cNvPr id="9" name="Title 1"/>
          <p:cNvSpPr>
            <a:spLocks noGrp="1"/>
          </p:cNvSpPr>
          <p:nvPr>
            <p:ph type="title" hasCustomPrompt="1"/>
          </p:nvPr>
        </p:nvSpPr>
        <p:spPr>
          <a:xfrm>
            <a:off x="417600" y="279249"/>
            <a:ext cx="8308800" cy="309600"/>
          </a:xfrm>
        </p:spPr>
        <p:txBody>
          <a:bodyPr/>
          <a:lstStyle>
            <a:lvl1pPr>
              <a:defRPr sz="2000" b="0">
                <a:solidFill>
                  <a:schemeClr val="tx1"/>
                </a:solidFill>
                <a:latin typeface="Arial" panose="020B0604020202020204" pitchFamily="34" charset="0"/>
                <a:cs typeface="Arial" panose="020B0604020202020204" pitchFamily="34" charset="0"/>
              </a:defRPr>
            </a:lvl1pPr>
          </a:lstStyle>
          <a:p>
            <a:r>
              <a:rPr lang="en-GB" dirty="0"/>
              <a:t>Click to edit headline</a:t>
            </a:r>
            <a:endParaRPr lang="en-US" dirty="0"/>
          </a:p>
        </p:txBody>
      </p:sp>
      <p:sp>
        <p:nvSpPr>
          <p:cNvPr id="10"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dirty="0"/>
              <a:t>Click to edit secondary headline</a:t>
            </a:r>
          </a:p>
        </p:txBody>
      </p:sp>
    </p:spTree>
    <p:extLst>
      <p:ext uri="{BB962C8B-B14F-4D97-AF65-F5344CB8AC3E}">
        <p14:creationId xmlns:p14="http://schemas.microsoft.com/office/powerpoint/2010/main" val="323334735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Nokia White 0">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417600" y="279249"/>
            <a:ext cx="8308800" cy="309600"/>
          </a:xfrm>
        </p:spPr>
        <p:txBody>
          <a:bodyPr/>
          <a:lstStyle>
            <a:lvl1pPr>
              <a:defRPr sz="2000" b="0">
                <a:solidFill>
                  <a:schemeClr val="tx1"/>
                </a:solidFill>
                <a:latin typeface="Arial" panose="020B0604020202020204" pitchFamily="34" charset="0"/>
                <a:cs typeface="Arial" panose="020B0604020202020204" pitchFamily="34" charset="0"/>
              </a:defRPr>
            </a:lvl1pPr>
          </a:lstStyle>
          <a:p>
            <a:r>
              <a:rPr lang="en-GB" dirty="0"/>
              <a:t>Click to edit headline</a:t>
            </a:r>
            <a:endParaRPr lang="en-US" dirty="0"/>
          </a:p>
        </p:txBody>
      </p:sp>
      <p:sp>
        <p:nvSpPr>
          <p:cNvPr id="8"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Arial" panose="020B0604020202020204" pitchFamily="34" charset="0"/>
                <a:cs typeface="Arial" panose="020B0604020202020204" pitchFamily="34" charset="0"/>
              </a:defRPr>
            </a:lvl1pPr>
          </a:lstStyle>
          <a:p>
            <a:r>
              <a:rPr lang="en-US"/>
              <a:t>S2-174538</a:t>
            </a:r>
            <a:endParaRPr lang="en-US" dirty="0"/>
          </a:p>
        </p:txBody>
      </p:sp>
      <p:sp>
        <p:nvSpPr>
          <p:cNvPr id="3"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dirty="0"/>
              <a:t>Click to edit secondary headline</a:t>
            </a:r>
          </a:p>
        </p:txBody>
      </p:sp>
    </p:spTree>
    <p:extLst>
      <p:ext uri="{BB962C8B-B14F-4D97-AF65-F5344CB8AC3E}">
        <p14:creationId xmlns:p14="http://schemas.microsoft.com/office/powerpoint/2010/main" val="394684575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8" name="Text Placeholder 10"/>
          <p:cNvSpPr>
            <a:spLocks noGrp="1"/>
          </p:cNvSpPr>
          <p:nvPr>
            <p:ph type="body" sz="quarter" idx="16"/>
          </p:nvPr>
        </p:nvSpPr>
        <p:spPr>
          <a:xfrm>
            <a:off x="417598" y="1080000"/>
            <a:ext cx="8308800" cy="3560400"/>
          </a:xfrm>
          <a:prstGeom prst="rect">
            <a:avLst/>
          </a:prstGeom>
        </p:spPr>
        <p:txBody>
          <a:bodyPr lIns="0" tIns="0" rIns="0" bIns="0"/>
          <a:lstStyle>
            <a:lvl1pPr marL="0" indent="0">
              <a:spcAft>
                <a:spcPts val="600"/>
              </a:spcAft>
              <a:buFont typeface="Arial" pitchFamily="34" charset="0"/>
              <a:buNone/>
              <a:defRPr sz="1400" baseline="0">
                <a:solidFill>
                  <a:schemeClr val="tx2"/>
                </a:solidFill>
                <a:latin typeface="Arial" panose="020B0604020202020204" pitchFamily="34" charset="0"/>
                <a:cs typeface="Arial" panose="020B0604020202020204" pitchFamily="34" charset="0"/>
              </a:defRPr>
            </a:lvl1pPr>
            <a:lvl2pPr>
              <a:buNone/>
              <a:defRPr/>
            </a:lvl2pPr>
            <a:lvl3pPr>
              <a:buNone/>
              <a:defRPr/>
            </a:lvl3pPr>
            <a:lvl4pPr>
              <a:buNone/>
              <a:defRPr/>
            </a:lvl4pPr>
            <a:lvl5pPr>
              <a:buNone/>
              <a:defRPr/>
            </a:lvl5pPr>
          </a:lstStyle>
          <a:p>
            <a:pPr lvl="0"/>
            <a:r>
              <a:rPr lang="en-US"/>
              <a:t>Edit Master text styles</a:t>
            </a:r>
          </a:p>
        </p:txBody>
      </p:sp>
      <p:sp>
        <p:nvSpPr>
          <p:cNvPr id="6"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Arial" panose="020B0604020202020204" pitchFamily="34" charset="0"/>
                <a:cs typeface="Arial" panose="020B0604020202020204" pitchFamily="34" charset="0"/>
              </a:defRPr>
            </a:lvl1pPr>
          </a:lstStyle>
          <a:p>
            <a:r>
              <a:rPr lang="en-US"/>
              <a:t>S2-174538</a:t>
            </a:r>
            <a:endParaRPr lang="en-US" dirty="0"/>
          </a:p>
        </p:txBody>
      </p:sp>
      <p:sp>
        <p:nvSpPr>
          <p:cNvPr id="10" name="Title 1"/>
          <p:cNvSpPr>
            <a:spLocks noGrp="1"/>
          </p:cNvSpPr>
          <p:nvPr>
            <p:ph type="title" hasCustomPrompt="1"/>
          </p:nvPr>
        </p:nvSpPr>
        <p:spPr>
          <a:xfrm>
            <a:off x="417600" y="279249"/>
            <a:ext cx="8308800" cy="309600"/>
          </a:xfrm>
        </p:spPr>
        <p:txBody>
          <a:bodyPr/>
          <a:lstStyle>
            <a:lvl1pPr>
              <a:defRPr sz="2000" b="0">
                <a:solidFill>
                  <a:schemeClr val="tx1"/>
                </a:solidFill>
                <a:latin typeface="Arial" panose="020B0604020202020204" pitchFamily="34" charset="0"/>
                <a:cs typeface="Arial" panose="020B0604020202020204" pitchFamily="34" charset="0"/>
              </a:defRPr>
            </a:lvl1pPr>
          </a:lstStyle>
          <a:p>
            <a:r>
              <a:rPr lang="en-GB" dirty="0"/>
              <a:t>Click to edit headline</a:t>
            </a:r>
            <a:endParaRPr lang="en-US" dirty="0"/>
          </a:p>
        </p:txBody>
      </p:sp>
      <p:sp>
        <p:nvSpPr>
          <p:cNvPr id="11"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dirty="0"/>
              <a:t>Click to edit secondary headline</a:t>
            </a:r>
          </a:p>
        </p:txBody>
      </p:sp>
    </p:spTree>
    <p:extLst>
      <p:ext uri="{BB962C8B-B14F-4D97-AF65-F5344CB8AC3E}">
        <p14:creationId xmlns:p14="http://schemas.microsoft.com/office/powerpoint/2010/main" val="41568648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okia White 2">
    <p:spTree>
      <p:nvGrpSpPr>
        <p:cNvPr id="1" name=""/>
        <p:cNvGrpSpPr/>
        <p:nvPr/>
      </p:nvGrpSpPr>
      <p:grpSpPr>
        <a:xfrm>
          <a:off x="0" y="0"/>
          <a:ext cx="0" cy="0"/>
          <a:chOff x="0" y="0"/>
          <a:chExt cx="0" cy="0"/>
        </a:xfrm>
      </p:grpSpPr>
      <p:sp>
        <p:nvSpPr>
          <p:cNvPr id="12" name="Text Placeholder 10"/>
          <p:cNvSpPr>
            <a:spLocks noGrp="1"/>
          </p:cNvSpPr>
          <p:nvPr>
            <p:ph type="body" sz="quarter" idx="16"/>
          </p:nvPr>
        </p:nvSpPr>
        <p:spPr>
          <a:xfrm>
            <a:off x="417600" y="1080000"/>
            <a:ext cx="4010400" cy="3560400"/>
          </a:xfrm>
          <a:prstGeom prst="rect">
            <a:avLst/>
          </a:prstGeom>
        </p:spPr>
        <p:txBody>
          <a:bodyPr lIns="0" tIns="0" rIns="0" bIns="0"/>
          <a:lstStyle>
            <a:lvl1pPr marL="0" indent="0">
              <a:spcAft>
                <a:spcPts val="600"/>
              </a:spcAft>
              <a:buFont typeface="Arial" pitchFamily="34" charset="0"/>
              <a:buNone/>
              <a:defRPr sz="1400" baseline="0">
                <a:solidFill>
                  <a:schemeClr val="tx2"/>
                </a:solidFill>
                <a:latin typeface="Arial" panose="020B0604020202020204" pitchFamily="34" charset="0"/>
                <a:cs typeface="Arial" panose="020B0604020202020204" pitchFamily="34" charset="0"/>
              </a:defRPr>
            </a:lvl1pPr>
            <a:lvl2pPr>
              <a:buNone/>
              <a:defRPr/>
            </a:lvl2pPr>
            <a:lvl3pPr>
              <a:buNone/>
              <a:defRPr/>
            </a:lvl3pPr>
            <a:lvl4pPr>
              <a:buNone/>
              <a:defRPr/>
            </a:lvl4pPr>
            <a:lvl5pPr>
              <a:buNone/>
              <a:defRPr/>
            </a:lvl5pPr>
          </a:lstStyle>
          <a:p>
            <a:pPr lvl="0"/>
            <a:r>
              <a:rPr lang="en-US" noProof="0"/>
              <a:t>Edit Master text styles</a:t>
            </a:r>
          </a:p>
        </p:txBody>
      </p:sp>
      <p:sp>
        <p:nvSpPr>
          <p:cNvPr id="14" name="Text Placeholder 10"/>
          <p:cNvSpPr>
            <a:spLocks noGrp="1"/>
          </p:cNvSpPr>
          <p:nvPr>
            <p:ph type="body" sz="quarter" idx="17"/>
          </p:nvPr>
        </p:nvSpPr>
        <p:spPr>
          <a:xfrm>
            <a:off x="4716000" y="1080000"/>
            <a:ext cx="4010400" cy="3560400"/>
          </a:xfrm>
          <a:prstGeom prst="rect">
            <a:avLst/>
          </a:prstGeom>
        </p:spPr>
        <p:txBody>
          <a:bodyPr lIns="0" tIns="0" rIns="0" bIns="0"/>
          <a:lstStyle>
            <a:lvl1pPr marL="0" indent="0">
              <a:spcAft>
                <a:spcPts val="600"/>
              </a:spcAft>
              <a:buNone/>
              <a:defRPr sz="1400" baseline="0">
                <a:solidFill>
                  <a:schemeClr val="tx2"/>
                </a:solidFill>
                <a:latin typeface="Arial" panose="020B0604020202020204" pitchFamily="34" charset="0"/>
                <a:cs typeface="Arial" panose="020B0604020202020204" pitchFamily="34" charset="0"/>
              </a:defRPr>
            </a:lvl1pPr>
            <a:lvl2pPr marL="0" indent="0">
              <a:spcAft>
                <a:spcPts val="600"/>
              </a:spcAft>
              <a:buNone/>
              <a:defRPr sz="1400">
                <a:solidFill>
                  <a:schemeClr val="tx2"/>
                </a:solidFill>
              </a:defRPr>
            </a:lvl2pPr>
            <a:lvl3pPr>
              <a:buNone/>
              <a:defRPr/>
            </a:lvl3pPr>
            <a:lvl4pPr>
              <a:buNone/>
              <a:defRPr/>
            </a:lvl4pPr>
            <a:lvl5pPr>
              <a:buNone/>
              <a:defRPr/>
            </a:lvl5pPr>
          </a:lstStyle>
          <a:p>
            <a:pPr lvl="0"/>
            <a:r>
              <a:rPr lang="en-US" noProof="0"/>
              <a:t>Edit Master text styles</a:t>
            </a:r>
          </a:p>
        </p:txBody>
      </p:sp>
      <p:sp>
        <p:nvSpPr>
          <p:cNvPr id="7"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Arial" panose="020B0604020202020204" pitchFamily="34" charset="0"/>
                <a:cs typeface="Arial" panose="020B0604020202020204" pitchFamily="34" charset="0"/>
              </a:defRPr>
            </a:lvl1pPr>
          </a:lstStyle>
          <a:p>
            <a:r>
              <a:rPr lang="en-US"/>
              <a:t>S2-174538</a:t>
            </a:r>
            <a:endParaRPr lang="en-US" dirty="0"/>
          </a:p>
        </p:txBody>
      </p:sp>
      <p:sp>
        <p:nvSpPr>
          <p:cNvPr id="10" name="Title 1"/>
          <p:cNvSpPr>
            <a:spLocks noGrp="1"/>
          </p:cNvSpPr>
          <p:nvPr>
            <p:ph type="title" hasCustomPrompt="1"/>
          </p:nvPr>
        </p:nvSpPr>
        <p:spPr>
          <a:xfrm>
            <a:off x="417600" y="279249"/>
            <a:ext cx="8308800" cy="309600"/>
          </a:xfrm>
        </p:spPr>
        <p:txBody>
          <a:bodyPr/>
          <a:lstStyle>
            <a:lvl1pPr>
              <a:defRPr sz="2000" b="0">
                <a:solidFill>
                  <a:schemeClr val="tx1"/>
                </a:solidFill>
                <a:latin typeface="Arial" panose="020B0604020202020204" pitchFamily="34" charset="0"/>
                <a:cs typeface="Arial" panose="020B0604020202020204" pitchFamily="34" charset="0"/>
              </a:defRPr>
            </a:lvl1pPr>
          </a:lstStyle>
          <a:p>
            <a:r>
              <a:rPr lang="en-GB" dirty="0"/>
              <a:t>Click to edit headline</a:t>
            </a:r>
            <a:endParaRPr lang="en-US" dirty="0"/>
          </a:p>
        </p:txBody>
      </p:sp>
      <p:sp>
        <p:nvSpPr>
          <p:cNvPr id="11"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dirty="0"/>
              <a:t>Click to edit secondary headline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Nokia White 2">
    <p:spTree>
      <p:nvGrpSpPr>
        <p:cNvPr id="1" name=""/>
        <p:cNvGrpSpPr/>
        <p:nvPr/>
      </p:nvGrpSpPr>
      <p:grpSpPr>
        <a:xfrm>
          <a:off x="0" y="0"/>
          <a:ext cx="0" cy="0"/>
          <a:chOff x="0" y="0"/>
          <a:chExt cx="0" cy="0"/>
        </a:xfrm>
      </p:grpSpPr>
      <p:sp>
        <p:nvSpPr>
          <p:cNvPr id="8" name="Content Placeholder 2"/>
          <p:cNvSpPr>
            <a:spLocks noGrp="1"/>
          </p:cNvSpPr>
          <p:nvPr>
            <p:ph sz="quarter" idx="15"/>
          </p:nvPr>
        </p:nvSpPr>
        <p:spPr>
          <a:xfrm>
            <a:off x="418119" y="1080000"/>
            <a:ext cx="4010400" cy="3560400"/>
          </a:xfrm>
          <a:prstGeom prst="rect">
            <a:avLst/>
          </a:prstGeom>
        </p:spPr>
        <p:txBody>
          <a:bodyPr lIns="0" tIns="0" rIns="0" bIns="0"/>
          <a:lstStyle>
            <a:lvl1pPr>
              <a:defRPr sz="1600">
                <a:solidFill>
                  <a:schemeClr val="tx2"/>
                </a:solidFill>
                <a:latin typeface="Arial" panose="020B0604020202020204" pitchFamily="34" charset="0"/>
                <a:cs typeface="Arial" panose="020B0604020202020204" pitchFamily="34" charset="0"/>
              </a:defRPr>
            </a:lvl1pPr>
            <a:lvl2pPr marL="460800">
              <a:defRPr sz="1400">
                <a:solidFill>
                  <a:schemeClr val="tx2"/>
                </a:solidFill>
                <a:latin typeface="Arial" panose="020B0604020202020204" pitchFamily="34" charset="0"/>
                <a:cs typeface="Arial" panose="020B0604020202020204" pitchFamily="34" charset="0"/>
              </a:defRPr>
            </a:lvl2pPr>
            <a:lvl3pPr marL="691200" indent="-230400">
              <a:defRPr sz="1200">
                <a:solidFill>
                  <a:schemeClr val="tx2"/>
                </a:solidFill>
                <a:latin typeface="Arial" panose="020B0604020202020204" pitchFamily="34" charset="0"/>
                <a:cs typeface="Arial" panose="020B0604020202020204" pitchFamily="34" charset="0"/>
              </a:defRPr>
            </a:lvl3pPr>
            <a:lvl4pPr marL="921600">
              <a:defRPr sz="1000">
                <a:solidFill>
                  <a:schemeClr val="tx2"/>
                </a:solidFill>
                <a:latin typeface="Arial" panose="020B0604020202020204" pitchFamily="34" charset="0"/>
                <a:cs typeface="Arial" panose="020B0604020202020204" pitchFamily="34" charset="0"/>
              </a:defRPr>
            </a:lvl4pPr>
            <a:lvl5pPr marL="1152000">
              <a:defRPr sz="800">
                <a:solidFill>
                  <a:schemeClr val="tx2"/>
                </a:solidFill>
                <a:latin typeface="Arial" panose="020B0604020202020204" pitchFamily="34" charset="0"/>
                <a:cs typeface="Arial" panose="020B0604020202020204" pitchFamily="34" charset="0"/>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0" name="Content Placeholder 2"/>
          <p:cNvSpPr>
            <a:spLocks noGrp="1"/>
          </p:cNvSpPr>
          <p:nvPr>
            <p:ph sz="quarter" idx="19"/>
          </p:nvPr>
        </p:nvSpPr>
        <p:spPr>
          <a:xfrm>
            <a:off x="4716000" y="1080000"/>
            <a:ext cx="4010400" cy="3560400"/>
          </a:xfrm>
          <a:prstGeom prst="rect">
            <a:avLst/>
          </a:prstGeom>
        </p:spPr>
        <p:txBody>
          <a:bodyPr lIns="0" tIns="0" rIns="0" bIns="0"/>
          <a:lstStyle>
            <a:lvl1pPr>
              <a:defRPr sz="1600">
                <a:solidFill>
                  <a:schemeClr val="tx2"/>
                </a:solidFill>
                <a:latin typeface="Arial" panose="020B0604020202020204" pitchFamily="34" charset="0"/>
                <a:cs typeface="Arial" panose="020B0604020202020204" pitchFamily="34" charset="0"/>
              </a:defRPr>
            </a:lvl1pPr>
            <a:lvl2pPr marL="460800">
              <a:defRPr sz="1400">
                <a:solidFill>
                  <a:schemeClr val="tx2"/>
                </a:solidFill>
                <a:latin typeface="Arial" panose="020B0604020202020204" pitchFamily="34" charset="0"/>
                <a:cs typeface="Arial" panose="020B0604020202020204" pitchFamily="34" charset="0"/>
              </a:defRPr>
            </a:lvl2pPr>
            <a:lvl3pPr marL="691200" indent="-230400">
              <a:defRPr sz="1200">
                <a:solidFill>
                  <a:schemeClr val="tx2"/>
                </a:solidFill>
                <a:latin typeface="Arial" panose="020B0604020202020204" pitchFamily="34" charset="0"/>
                <a:cs typeface="Arial" panose="020B0604020202020204" pitchFamily="34" charset="0"/>
              </a:defRPr>
            </a:lvl3pPr>
            <a:lvl4pPr marL="921600">
              <a:defRPr sz="1000">
                <a:solidFill>
                  <a:schemeClr val="tx2"/>
                </a:solidFill>
                <a:latin typeface="Arial" panose="020B0604020202020204" pitchFamily="34" charset="0"/>
                <a:cs typeface="Arial" panose="020B0604020202020204" pitchFamily="34" charset="0"/>
              </a:defRPr>
            </a:lvl4pPr>
            <a:lvl5pPr marL="1152000">
              <a:defRPr sz="800">
                <a:solidFill>
                  <a:schemeClr val="tx2"/>
                </a:solidFill>
                <a:latin typeface="Arial" panose="020B0604020202020204" pitchFamily="34" charset="0"/>
                <a:cs typeface="Arial" panose="020B0604020202020204" pitchFamily="34" charset="0"/>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7"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Arial" panose="020B0604020202020204" pitchFamily="34" charset="0"/>
                <a:cs typeface="Arial" panose="020B0604020202020204" pitchFamily="34" charset="0"/>
              </a:defRPr>
            </a:lvl1pPr>
          </a:lstStyle>
          <a:p>
            <a:r>
              <a:rPr lang="en-US"/>
              <a:t>S2-174538</a:t>
            </a:r>
            <a:endParaRPr lang="en-US" dirty="0"/>
          </a:p>
        </p:txBody>
      </p:sp>
      <p:sp>
        <p:nvSpPr>
          <p:cNvPr id="12" name="Title 1"/>
          <p:cNvSpPr>
            <a:spLocks noGrp="1"/>
          </p:cNvSpPr>
          <p:nvPr>
            <p:ph type="title" hasCustomPrompt="1"/>
          </p:nvPr>
        </p:nvSpPr>
        <p:spPr>
          <a:xfrm>
            <a:off x="417600" y="279249"/>
            <a:ext cx="8308800" cy="309600"/>
          </a:xfrm>
        </p:spPr>
        <p:txBody>
          <a:bodyPr/>
          <a:lstStyle>
            <a:lvl1pPr>
              <a:defRPr sz="2000" b="0">
                <a:solidFill>
                  <a:schemeClr val="tx1"/>
                </a:solidFill>
                <a:latin typeface="Arial" panose="020B0604020202020204" pitchFamily="34" charset="0"/>
                <a:cs typeface="Arial" panose="020B0604020202020204" pitchFamily="34" charset="0"/>
              </a:defRPr>
            </a:lvl1pPr>
          </a:lstStyle>
          <a:p>
            <a:r>
              <a:rPr lang="en-GB" dirty="0"/>
              <a:t>Click to edit headline</a:t>
            </a:r>
            <a:endParaRPr lang="en-US" dirty="0"/>
          </a:p>
        </p:txBody>
      </p:sp>
      <p:sp>
        <p:nvSpPr>
          <p:cNvPr id="13"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dirty="0"/>
              <a:t>Click to edit secondary headline</a:t>
            </a:r>
          </a:p>
        </p:txBody>
      </p:sp>
    </p:spTree>
    <p:extLst>
      <p:ext uri="{BB962C8B-B14F-4D97-AF65-F5344CB8AC3E}">
        <p14:creationId xmlns:p14="http://schemas.microsoft.com/office/powerpoint/2010/main" val="12266005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okia White 3">
    <p:spTree>
      <p:nvGrpSpPr>
        <p:cNvPr id="1" name=""/>
        <p:cNvGrpSpPr/>
        <p:nvPr/>
      </p:nvGrpSpPr>
      <p:grpSpPr>
        <a:xfrm>
          <a:off x="0" y="0"/>
          <a:ext cx="0" cy="0"/>
          <a:chOff x="0" y="0"/>
          <a:chExt cx="0" cy="0"/>
        </a:xfrm>
      </p:grpSpPr>
      <p:sp>
        <p:nvSpPr>
          <p:cNvPr id="12" name="Text Placeholder 10"/>
          <p:cNvSpPr>
            <a:spLocks noGrp="1"/>
          </p:cNvSpPr>
          <p:nvPr>
            <p:ph type="body" sz="quarter" idx="16"/>
          </p:nvPr>
        </p:nvSpPr>
        <p:spPr>
          <a:xfrm>
            <a:off x="417600" y="1080000"/>
            <a:ext cx="2592000" cy="3560400"/>
          </a:xfrm>
          <a:prstGeom prst="rect">
            <a:avLst/>
          </a:prstGeom>
        </p:spPr>
        <p:txBody>
          <a:bodyPr lIns="0" tIns="0" rIns="0" bIns="0"/>
          <a:lstStyle>
            <a:lvl1pPr marL="0" indent="0">
              <a:spcAft>
                <a:spcPts val="600"/>
              </a:spcAft>
              <a:buFont typeface="Arial" pitchFamily="34" charset="0"/>
              <a:buNone/>
              <a:defRPr sz="1400" baseline="0">
                <a:solidFill>
                  <a:schemeClr val="tx2"/>
                </a:solidFill>
                <a:latin typeface="Arial" panose="020B0604020202020204" pitchFamily="34" charset="0"/>
                <a:cs typeface="Arial" panose="020B0604020202020204" pitchFamily="34" charset="0"/>
              </a:defRPr>
            </a:lvl1pPr>
            <a:lvl2pPr>
              <a:buNone/>
              <a:defRPr/>
            </a:lvl2pPr>
            <a:lvl3pPr>
              <a:buNone/>
              <a:defRPr/>
            </a:lvl3pPr>
            <a:lvl4pPr>
              <a:buNone/>
              <a:defRPr/>
            </a:lvl4pPr>
            <a:lvl5pPr>
              <a:buNone/>
              <a:defRPr/>
            </a:lvl5pPr>
          </a:lstStyle>
          <a:p>
            <a:pPr lvl="0"/>
            <a:r>
              <a:rPr lang="en-US" noProof="0"/>
              <a:t>Edit Master text styles</a:t>
            </a:r>
          </a:p>
        </p:txBody>
      </p:sp>
      <p:sp>
        <p:nvSpPr>
          <p:cNvPr id="14" name="Text Placeholder 10"/>
          <p:cNvSpPr>
            <a:spLocks noGrp="1"/>
          </p:cNvSpPr>
          <p:nvPr>
            <p:ph type="body" sz="quarter" idx="17"/>
          </p:nvPr>
        </p:nvSpPr>
        <p:spPr>
          <a:xfrm>
            <a:off x="6120000" y="1080000"/>
            <a:ext cx="2592000" cy="3560400"/>
          </a:xfrm>
          <a:prstGeom prst="rect">
            <a:avLst/>
          </a:prstGeom>
        </p:spPr>
        <p:txBody>
          <a:bodyPr lIns="0" tIns="0" rIns="0" bIns="0"/>
          <a:lstStyle>
            <a:lvl1pPr marL="0" indent="0">
              <a:spcAft>
                <a:spcPts val="600"/>
              </a:spcAft>
              <a:buNone/>
              <a:defRPr sz="1400" baseline="0">
                <a:solidFill>
                  <a:schemeClr val="tx2"/>
                </a:solidFill>
                <a:latin typeface="Arial" panose="020B0604020202020204" pitchFamily="34" charset="0"/>
                <a:cs typeface="Arial" panose="020B0604020202020204" pitchFamily="34" charset="0"/>
              </a:defRPr>
            </a:lvl1pPr>
            <a:lvl2pPr marL="0" indent="0">
              <a:spcAft>
                <a:spcPts val="600"/>
              </a:spcAft>
              <a:buNone/>
              <a:defRPr sz="1400">
                <a:solidFill>
                  <a:schemeClr val="tx2"/>
                </a:solidFill>
              </a:defRPr>
            </a:lvl2pPr>
            <a:lvl3pPr>
              <a:buNone/>
              <a:defRPr/>
            </a:lvl3pPr>
            <a:lvl4pPr>
              <a:buNone/>
              <a:defRPr/>
            </a:lvl4pPr>
            <a:lvl5pPr>
              <a:buNone/>
              <a:defRPr/>
            </a:lvl5pPr>
          </a:lstStyle>
          <a:p>
            <a:pPr lvl="0"/>
            <a:r>
              <a:rPr lang="en-US" noProof="0"/>
              <a:t>Edit Master text styles</a:t>
            </a:r>
          </a:p>
        </p:txBody>
      </p:sp>
      <p:sp>
        <p:nvSpPr>
          <p:cNvPr id="8" name="Text Placeholder 10"/>
          <p:cNvSpPr>
            <a:spLocks noGrp="1"/>
          </p:cNvSpPr>
          <p:nvPr>
            <p:ph type="body" sz="quarter" idx="19"/>
          </p:nvPr>
        </p:nvSpPr>
        <p:spPr>
          <a:xfrm>
            <a:off x="3261600" y="1080000"/>
            <a:ext cx="2592000" cy="3560400"/>
          </a:xfrm>
          <a:prstGeom prst="rect">
            <a:avLst/>
          </a:prstGeom>
        </p:spPr>
        <p:txBody>
          <a:bodyPr lIns="0" tIns="0" rIns="0" bIns="0"/>
          <a:lstStyle>
            <a:lvl1pPr marL="0" indent="0">
              <a:spcAft>
                <a:spcPts val="600"/>
              </a:spcAft>
              <a:buFont typeface="Arial" pitchFamily="34" charset="0"/>
              <a:buNone/>
              <a:defRPr sz="1400" baseline="0">
                <a:solidFill>
                  <a:schemeClr val="tx2"/>
                </a:solidFill>
                <a:latin typeface="Arial" panose="020B0604020202020204" pitchFamily="34" charset="0"/>
                <a:cs typeface="Arial" panose="020B0604020202020204" pitchFamily="34" charset="0"/>
              </a:defRPr>
            </a:lvl1pPr>
            <a:lvl2pPr>
              <a:buNone/>
              <a:defRPr/>
            </a:lvl2pPr>
            <a:lvl3pPr>
              <a:buNone/>
              <a:defRPr/>
            </a:lvl3pPr>
            <a:lvl4pPr>
              <a:buNone/>
              <a:defRPr/>
            </a:lvl4pPr>
            <a:lvl5pPr>
              <a:buNone/>
              <a:defRPr/>
            </a:lvl5pPr>
          </a:lstStyle>
          <a:p>
            <a:pPr lvl="0"/>
            <a:r>
              <a:rPr lang="en-US" noProof="0"/>
              <a:t>Edit Master text styles</a:t>
            </a:r>
          </a:p>
        </p:txBody>
      </p:sp>
      <p:sp>
        <p:nvSpPr>
          <p:cNvPr id="9"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Arial" panose="020B0604020202020204" pitchFamily="34" charset="0"/>
                <a:cs typeface="Arial" panose="020B0604020202020204" pitchFamily="34" charset="0"/>
              </a:defRPr>
            </a:lvl1pPr>
          </a:lstStyle>
          <a:p>
            <a:r>
              <a:rPr lang="en-US"/>
              <a:t>S2-174538</a:t>
            </a:r>
            <a:endParaRPr lang="en-US" dirty="0"/>
          </a:p>
        </p:txBody>
      </p:sp>
      <p:sp>
        <p:nvSpPr>
          <p:cNvPr id="13" name="Title 1"/>
          <p:cNvSpPr>
            <a:spLocks noGrp="1"/>
          </p:cNvSpPr>
          <p:nvPr>
            <p:ph type="title" hasCustomPrompt="1"/>
          </p:nvPr>
        </p:nvSpPr>
        <p:spPr>
          <a:xfrm>
            <a:off x="417600" y="279249"/>
            <a:ext cx="8308800" cy="309600"/>
          </a:xfrm>
        </p:spPr>
        <p:txBody>
          <a:bodyPr/>
          <a:lstStyle>
            <a:lvl1pPr>
              <a:defRPr sz="2000" b="0">
                <a:solidFill>
                  <a:schemeClr val="tx1"/>
                </a:solidFill>
                <a:latin typeface="Arial" panose="020B0604020202020204" pitchFamily="34" charset="0"/>
                <a:cs typeface="Arial" panose="020B0604020202020204" pitchFamily="34" charset="0"/>
              </a:defRPr>
            </a:lvl1pPr>
          </a:lstStyle>
          <a:p>
            <a:r>
              <a:rPr lang="en-GB" dirty="0"/>
              <a:t>Click to edit headline</a:t>
            </a:r>
            <a:endParaRPr lang="en-US" dirty="0"/>
          </a:p>
        </p:txBody>
      </p:sp>
      <p:sp>
        <p:nvSpPr>
          <p:cNvPr id="15"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dirty="0"/>
              <a:t>Click to edit secondary headline</a:t>
            </a:r>
          </a:p>
        </p:txBody>
      </p:sp>
    </p:spTree>
    <p:extLst>
      <p:ext uri="{BB962C8B-B14F-4D97-AF65-F5344CB8AC3E}">
        <p14:creationId xmlns:p14="http://schemas.microsoft.com/office/powerpoint/2010/main" val="19604639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Nokia White 3">
    <p:spTree>
      <p:nvGrpSpPr>
        <p:cNvPr id="1" name=""/>
        <p:cNvGrpSpPr/>
        <p:nvPr/>
      </p:nvGrpSpPr>
      <p:grpSpPr>
        <a:xfrm>
          <a:off x="0" y="0"/>
          <a:ext cx="0" cy="0"/>
          <a:chOff x="0" y="0"/>
          <a:chExt cx="0" cy="0"/>
        </a:xfrm>
      </p:grpSpPr>
      <p:sp>
        <p:nvSpPr>
          <p:cNvPr id="10" name="Content Placeholder 2"/>
          <p:cNvSpPr>
            <a:spLocks noGrp="1"/>
          </p:cNvSpPr>
          <p:nvPr>
            <p:ph sz="quarter" idx="15"/>
          </p:nvPr>
        </p:nvSpPr>
        <p:spPr>
          <a:xfrm>
            <a:off x="418119" y="1080000"/>
            <a:ext cx="2592000" cy="3560400"/>
          </a:xfrm>
          <a:prstGeom prst="rect">
            <a:avLst/>
          </a:prstGeom>
        </p:spPr>
        <p:txBody>
          <a:bodyPr lIns="0" tIns="0" rIns="0" bIns="0"/>
          <a:lstStyle>
            <a:lvl1pPr>
              <a:defRPr sz="1600">
                <a:solidFill>
                  <a:schemeClr val="tx2"/>
                </a:solidFill>
                <a:latin typeface="Arial" panose="020B0604020202020204" pitchFamily="34" charset="0"/>
                <a:cs typeface="Arial" panose="020B0604020202020204" pitchFamily="34" charset="0"/>
              </a:defRPr>
            </a:lvl1pPr>
            <a:lvl2pPr marL="460800">
              <a:defRPr sz="1400">
                <a:solidFill>
                  <a:schemeClr val="tx2"/>
                </a:solidFill>
                <a:latin typeface="Arial" panose="020B0604020202020204" pitchFamily="34" charset="0"/>
                <a:cs typeface="Arial" panose="020B0604020202020204" pitchFamily="34" charset="0"/>
              </a:defRPr>
            </a:lvl2pPr>
            <a:lvl3pPr marL="691200" indent="-230400">
              <a:defRPr sz="1200">
                <a:solidFill>
                  <a:schemeClr val="tx2"/>
                </a:solidFill>
                <a:latin typeface="Arial" panose="020B0604020202020204" pitchFamily="34" charset="0"/>
                <a:cs typeface="Arial" panose="020B0604020202020204" pitchFamily="34" charset="0"/>
              </a:defRPr>
            </a:lvl3pPr>
            <a:lvl4pPr marL="921600">
              <a:defRPr sz="1000">
                <a:solidFill>
                  <a:schemeClr val="tx2"/>
                </a:solidFill>
                <a:latin typeface="Arial" panose="020B0604020202020204" pitchFamily="34" charset="0"/>
                <a:cs typeface="Arial" panose="020B0604020202020204" pitchFamily="34" charset="0"/>
              </a:defRPr>
            </a:lvl4pPr>
            <a:lvl5pPr marL="1152000">
              <a:defRPr sz="800">
                <a:solidFill>
                  <a:schemeClr val="tx2"/>
                </a:solidFill>
                <a:latin typeface="Arial" panose="020B0604020202020204" pitchFamily="34" charset="0"/>
                <a:cs typeface="Arial" panose="020B0604020202020204" pitchFamily="34" charset="0"/>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1" name="Content Placeholder 2"/>
          <p:cNvSpPr>
            <a:spLocks noGrp="1"/>
          </p:cNvSpPr>
          <p:nvPr>
            <p:ph sz="quarter" idx="19"/>
          </p:nvPr>
        </p:nvSpPr>
        <p:spPr>
          <a:xfrm>
            <a:off x="3261600" y="1080000"/>
            <a:ext cx="2592000" cy="3560400"/>
          </a:xfrm>
          <a:prstGeom prst="rect">
            <a:avLst/>
          </a:prstGeom>
        </p:spPr>
        <p:txBody>
          <a:bodyPr lIns="0" tIns="0" rIns="0" bIns="0"/>
          <a:lstStyle>
            <a:lvl1pPr>
              <a:defRPr sz="1600">
                <a:solidFill>
                  <a:schemeClr val="tx2"/>
                </a:solidFill>
                <a:latin typeface="Arial" panose="020B0604020202020204" pitchFamily="34" charset="0"/>
                <a:cs typeface="Arial" panose="020B0604020202020204" pitchFamily="34" charset="0"/>
              </a:defRPr>
            </a:lvl1pPr>
            <a:lvl2pPr marL="460800">
              <a:defRPr sz="1400">
                <a:solidFill>
                  <a:schemeClr val="tx2"/>
                </a:solidFill>
                <a:latin typeface="Arial" panose="020B0604020202020204" pitchFamily="34" charset="0"/>
                <a:cs typeface="Arial" panose="020B0604020202020204" pitchFamily="34" charset="0"/>
              </a:defRPr>
            </a:lvl2pPr>
            <a:lvl3pPr marL="691200" indent="-230400">
              <a:defRPr sz="1200">
                <a:solidFill>
                  <a:schemeClr val="tx2"/>
                </a:solidFill>
                <a:latin typeface="Arial" panose="020B0604020202020204" pitchFamily="34" charset="0"/>
                <a:cs typeface="Arial" panose="020B0604020202020204" pitchFamily="34" charset="0"/>
              </a:defRPr>
            </a:lvl3pPr>
            <a:lvl4pPr marL="921600">
              <a:defRPr sz="1000">
                <a:solidFill>
                  <a:schemeClr val="tx2"/>
                </a:solidFill>
                <a:latin typeface="Arial" panose="020B0604020202020204" pitchFamily="34" charset="0"/>
                <a:cs typeface="Arial" panose="020B0604020202020204" pitchFamily="34" charset="0"/>
              </a:defRPr>
            </a:lvl4pPr>
            <a:lvl5pPr marL="1152000">
              <a:defRPr sz="800">
                <a:solidFill>
                  <a:schemeClr val="tx2"/>
                </a:solidFill>
                <a:latin typeface="Arial" panose="020B0604020202020204" pitchFamily="34" charset="0"/>
                <a:cs typeface="Arial" panose="020B0604020202020204" pitchFamily="34" charset="0"/>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3" name="Content Placeholder 2"/>
          <p:cNvSpPr>
            <a:spLocks noGrp="1"/>
          </p:cNvSpPr>
          <p:nvPr>
            <p:ph sz="quarter" idx="20"/>
          </p:nvPr>
        </p:nvSpPr>
        <p:spPr>
          <a:xfrm>
            <a:off x="6120000" y="1080000"/>
            <a:ext cx="2592000" cy="3560400"/>
          </a:xfrm>
          <a:prstGeom prst="rect">
            <a:avLst/>
          </a:prstGeom>
        </p:spPr>
        <p:txBody>
          <a:bodyPr lIns="0" tIns="0" rIns="0" bIns="0"/>
          <a:lstStyle>
            <a:lvl1pPr>
              <a:defRPr sz="1600">
                <a:solidFill>
                  <a:schemeClr val="tx2"/>
                </a:solidFill>
                <a:latin typeface="Arial" panose="020B0604020202020204" pitchFamily="34" charset="0"/>
                <a:cs typeface="Arial" panose="020B0604020202020204" pitchFamily="34" charset="0"/>
              </a:defRPr>
            </a:lvl1pPr>
            <a:lvl2pPr marL="460800">
              <a:defRPr sz="1400">
                <a:solidFill>
                  <a:schemeClr val="tx2"/>
                </a:solidFill>
                <a:latin typeface="Arial" panose="020B0604020202020204" pitchFamily="34" charset="0"/>
                <a:cs typeface="Arial" panose="020B0604020202020204" pitchFamily="34" charset="0"/>
              </a:defRPr>
            </a:lvl2pPr>
            <a:lvl3pPr marL="691200" indent="-230400">
              <a:defRPr sz="1200">
                <a:solidFill>
                  <a:schemeClr val="tx2"/>
                </a:solidFill>
                <a:latin typeface="Arial" panose="020B0604020202020204" pitchFamily="34" charset="0"/>
                <a:cs typeface="Arial" panose="020B0604020202020204" pitchFamily="34" charset="0"/>
              </a:defRPr>
            </a:lvl3pPr>
            <a:lvl4pPr marL="921600">
              <a:defRPr sz="1000">
                <a:solidFill>
                  <a:schemeClr val="tx2"/>
                </a:solidFill>
                <a:latin typeface="Arial" panose="020B0604020202020204" pitchFamily="34" charset="0"/>
                <a:cs typeface="Arial" panose="020B0604020202020204" pitchFamily="34" charset="0"/>
              </a:defRPr>
            </a:lvl4pPr>
            <a:lvl5pPr marL="1152000">
              <a:defRPr sz="800">
                <a:solidFill>
                  <a:schemeClr val="tx2"/>
                </a:solidFill>
                <a:latin typeface="Arial" panose="020B0604020202020204" pitchFamily="34" charset="0"/>
                <a:cs typeface="Arial" panose="020B0604020202020204" pitchFamily="34" charset="0"/>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9"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Arial" panose="020B0604020202020204" pitchFamily="34" charset="0"/>
                <a:cs typeface="Arial" panose="020B0604020202020204" pitchFamily="34" charset="0"/>
              </a:defRPr>
            </a:lvl1pPr>
          </a:lstStyle>
          <a:p>
            <a:r>
              <a:rPr lang="en-US"/>
              <a:t>S2-174538</a:t>
            </a:r>
            <a:endParaRPr lang="en-US" dirty="0"/>
          </a:p>
        </p:txBody>
      </p:sp>
      <p:sp>
        <p:nvSpPr>
          <p:cNvPr id="12" name="Title 1"/>
          <p:cNvSpPr>
            <a:spLocks noGrp="1"/>
          </p:cNvSpPr>
          <p:nvPr>
            <p:ph type="title" hasCustomPrompt="1"/>
          </p:nvPr>
        </p:nvSpPr>
        <p:spPr>
          <a:xfrm>
            <a:off x="417600" y="279249"/>
            <a:ext cx="8308800" cy="309600"/>
          </a:xfrm>
        </p:spPr>
        <p:txBody>
          <a:bodyPr/>
          <a:lstStyle>
            <a:lvl1pPr>
              <a:defRPr sz="2000" b="0">
                <a:solidFill>
                  <a:schemeClr val="tx1"/>
                </a:solidFill>
                <a:latin typeface="Arial" panose="020B0604020202020204" pitchFamily="34" charset="0"/>
                <a:cs typeface="Arial" panose="020B0604020202020204" pitchFamily="34" charset="0"/>
              </a:defRPr>
            </a:lvl1pPr>
          </a:lstStyle>
          <a:p>
            <a:r>
              <a:rPr lang="en-GB" dirty="0"/>
              <a:t>Click to edit headline</a:t>
            </a:r>
            <a:endParaRPr lang="en-US" dirty="0"/>
          </a:p>
        </p:txBody>
      </p:sp>
      <p:sp>
        <p:nvSpPr>
          <p:cNvPr id="15"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dirty="0"/>
              <a:t>Click to edit secondary headline</a:t>
            </a:r>
          </a:p>
        </p:txBody>
      </p:sp>
    </p:spTree>
    <p:extLst>
      <p:ext uri="{BB962C8B-B14F-4D97-AF65-F5344CB8AC3E}">
        <p14:creationId xmlns:p14="http://schemas.microsoft.com/office/powerpoint/2010/main" val="22820137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Nokia White 4">
    <p:spTree>
      <p:nvGrpSpPr>
        <p:cNvPr id="1" name=""/>
        <p:cNvGrpSpPr/>
        <p:nvPr/>
      </p:nvGrpSpPr>
      <p:grpSpPr>
        <a:xfrm>
          <a:off x="0" y="0"/>
          <a:ext cx="0" cy="0"/>
          <a:chOff x="0" y="0"/>
          <a:chExt cx="0" cy="0"/>
        </a:xfrm>
      </p:grpSpPr>
      <p:sp>
        <p:nvSpPr>
          <p:cNvPr id="12" name="Text Placeholder 10"/>
          <p:cNvSpPr>
            <a:spLocks noGrp="1"/>
          </p:cNvSpPr>
          <p:nvPr>
            <p:ph type="body" sz="quarter" idx="16"/>
          </p:nvPr>
        </p:nvSpPr>
        <p:spPr>
          <a:xfrm>
            <a:off x="417600" y="1080000"/>
            <a:ext cx="1893600" cy="3560400"/>
          </a:xfrm>
          <a:prstGeom prst="rect">
            <a:avLst/>
          </a:prstGeom>
        </p:spPr>
        <p:txBody>
          <a:bodyPr lIns="0" tIns="0" rIns="0" bIns="0"/>
          <a:lstStyle>
            <a:lvl1pPr marL="0" indent="0">
              <a:spcAft>
                <a:spcPts val="600"/>
              </a:spcAft>
              <a:buFont typeface="Arial" pitchFamily="34" charset="0"/>
              <a:buNone/>
              <a:defRPr sz="1400" baseline="0">
                <a:solidFill>
                  <a:schemeClr val="tx2"/>
                </a:solidFill>
                <a:latin typeface="Arial" panose="020B0604020202020204" pitchFamily="34" charset="0"/>
                <a:cs typeface="Arial" panose="020B0604020202020204" pitchFamily="34" charset="0"/>
              </a:defRPr>
            </a:lvl1pPr>
            <a:lvl2pPr>
              <a:buNone/>
              <a:defRPr/>
            </a:lvl2pPr>
            <a:lvl3pPr>
              <a:buNone/>
              <a:defRPr/>
            </a:lvl3pPr>
            <a:lvl4pPr>
              <a:buNone/>
              <a:defRPr/>
            </a:lvl4pPr>
            <a:lvl5pPr>
              <a:buNone/>
              <a:defRPr/>
            </a:lvl5pPr>
          </a:lstStyle>
          <a:p>
            <a:pPr lvl="0"/>
            <a:r>
              <a:rPr lang="en-US"/>
              <a:t>Edit Master text styles</a:t>
            </a:r>
          </a:p>
        </p:txBody>
      </p:sp>
      <p:sp>
        <p:nvSpPr>
          <p:cNvPr id="14" name="Text Placeholder 10"/>
          <p:cNvSpPr>
            <a:spLocks noGrp="1"/>
          </p:cNvSpPr>
          <p:nvPr>
            <p:ph type="body" sz="quarter" idx="17"/>
          </p:nvPr>
        </p:nvSpPr>
        <p:spPr>
          <a:xfrm>
            <a:off x="4694400" y="1080000"/>
            <a:ext cx="1893600" cy="3560400"/>
          </a:xfrm>
          <a:prstGeom prst="rect">
            <a:avLst/>
          </a:prstGeom>
        </p:spPr>
        <p:txBody>
          <a:bodyPr lIns="0" tIns="0" rIns="0" bIns="0"/>
          <a:lstStyle>
            <a:lvl1pPr marL="0" indent="0">
              <a:spcAft>
                <a:spcPts val="600"/>
              </a:spcAft>
              <a:buNone/>
              <a:defRPr sz="1400" baseline="0">
                <a:solidFill>
                  <a:schemeClr val="tx2"/>
                </a:solidFill>
                <a:latin typeface="Arial" panose="020B0604020202020204" pitchFamily="34" charset="0"/>
                <a:cs typeface="Arial" panose="020B0604020202020204" pitchFamily="34" charset="0"/>
              </a:defRPr>
            </a:lvl1pPr>
            <a:lvl2pPr marL="0" indent="0">
              <a:spcAft>
                <a:spcPts val="600"/>
              </a:spcAft>
              <a:buNone/>
              <a:defRPr sz="1400">
                <a:solidFill>
                  <a:schemeClr val="tx2"/>
                </a:solidFill>
              </a:defRPr>
            </a:lvl2pPr>
            <a:lvl3pPr>
              <a:buNone/>
              <a:defRPr/>
            </a:lvl3pPr>
            <a:lvl4pPr>
              <a:buNone/>
              <a:defRPr/>
            </a:lvl4pPr>
            <a:lvl5pPr>
              <a:buNone/>
              <a:defRPr/>
            </a:lvl5pPr>
          </a:lstStyle>
          <a:p>
            <a:pPr lvl="0"/>
            <a:r>
              <a:rPr lang="en-US"/>
              <a:t>Edit Master text styles</a:t>
            </a:r>
          </a:p>
        </p:txBody>
      </p:sp>
      <p:sp>
        <p:nvSpPr>
          <p:cNvPr id="8" name="Text Placeholder 10"/>
          <p:cNvSpPr>
            <a:spLocks noGrp="1"/>
          </p:cNvSpPr>
          <p:nvPr>
            <p:ph type="body" sz="quarter" idx="19"/>
          </p:nvPr>
        </p:nvSpPr>
        <p:spPr>
          <a:xfrm>
            <a:off x="2556000" y="1080000"/>
            <a:ext cx="1893600" cy="3560400"/>
          </a:xfrm>
          <a:prstGeom prst="rect">
            <a:avLst/>
          </a:prstGeom>
        </p:spPr>
        <p:txBody>
          <a:bodyPr lIns="0" tIns="0" rIns="0" bIns="0"/>
          <a:lstStyle>
            <a:lvl1pPr marL="0" indent="0">
              <a:spcAft>
                <a:spcPts val="600"/>
              </a:spcAft>
              <a:buFont typeface="Arial" pitchFamily="34" charset="0"/>
              <a:buNone/>
              <a:defRPr sz="1400" baseline="0">
                <a:solidFill>
                  <a:schemeClr val="tx2"/>
                </a:solidFill>
                <a:latin typeface="Arial" panose="020B0604020202020204" pitchFamily="34" charset="0"/>
                <a:cs typeface="Arial" panose="020B0604020202020204" pitchFamily="34" charset="0"/>
              </a:defRPr>
            </a:lvl1pPr>
            <a:lvl2pPr>
              <a:buNone/>
              <a:defRPr/>
            </a:lvl2pPr>
            <a:lvl3pPr>
              <a:buNone/>
              <a:defRPr/>
            </a:lvl3pPr>
            <a:lvl4pPr>
              <a:buNone/>
              <a:defRPr/>
            </a:lvl4pPr>
            <a:lvl5pPr>
              <a:buNone/>
              <a:defRPr/>
            </a:lvl5pPr>
          </a:lstStyle>
          <a:p>
            <a:pPr lvl="0"/>
            <a:r>
              <a:rPr lang="en-US"/>
              <a:t>Edit Master text styles</a:t>
            </a:r>
          </a:p>
        </p:txBody>
      </p:sp>
      <p:sp>
        <p:nvSpPr>
          <p:cNvPr id="15" name="Text Placeholder 10"/>
          <p:cNvSpPr>
            <a:spLocks noGrp="1"/>
          </p:cNvSpPr>
          <p:nvPr>
            <p:ph type="body" sz="quarter" idx="20"/>
          </p:nvPr>
        </p:nvSpPr>
        <p:spPr>
          <a:xfrm>
            <a:off x="6832800" y="1080000"/>
            <a:ext cx="1893600" cy="3560400"/>
          </a:xfrm>
          <a:prstGeom prst="rect">
            <a:avLst/>
          </a:prstGeom>
        </p:spPr>
        <p:txBody>
          <a:bodyPr lIns="0" tIns="0" rIns="0" bIns="0"/>
          <a:lstStyle>
            <a:lvl1pPr marL="0" indent="0">
              <a:spcAft>
                <a:spcPts val="600"/>
              </a:spcAft>
              <a:buNone/>
              <a:defRPr sz="1400" baseline="0">
                <a:solidFill>
                  <a:schemeClr val="tx2"/>
                </a:solidFill>
                <a:latin typeface="Arial" panose="020B0604020202020204" pitchFamily="34" charset="0"/>
                <a:cs typeface="Arial" panose="020B0604020202020204" pitchFamily="34" charset="0"/>
              </a:defRPr>
            </a:lvl1pPr>
            <a:lvl2pPr marL="0" indent="0">
              <a:spcAft>
                <a:spcPts val="600"/>
              </a:spcAft>
              <a:buNone/>
              <a:defRPr sz="1400">
                <a:solidFill>
                  <a:schemeClr val="tx2"/>
                </a:solidFill>
              </a:defRPr>
            </a:lvl2pPr>
            <a:lvl3pPr>
              <a:buNone/>
              <a:defRPr/>
            </a:lvl3pPr>
            <a:lvl4pPr>
              <a:buNone/>
              <a:defRPr/>
            </a:lvl4pPr>
            <a:lvl5pPr>
              <a:buNone/>
              <a:defRPr/>
            </a:lvl5pPr>
          </a:lstStyle>
          <a:p>
            <a:pPr lvl="0"/>
            <a:r>
              <a:rPr lang="en-US"/>
              <a:t>Edit Master text styles</a:t>
            </a:r>
          </a:p>
        </p:txBody>
      </p:sp>
      <p:sp>
        <p:nvSpPr>
          <p:cNvPr id="9"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Arial" panose="020B0604020202020204" pitchFamily="34" charset="0"/>
                <a:cs typeface="Arial" panose="020B0604020202020204" pitchFamily="34" charset="0"/>
              </a:defRPr>
            </a:lvl1pPr>
          </a:lstStyle>
          <a:p>
            <a:r>
              <a:rPr lang="en-US"/>
              <a:t>S2-174538</a:t>
            </a:r>
            <a:endParaRPr lang="en-US" dirty="0"/>
          </a:p>
        </p:txBody>
      </p:sp>
      <p:sp>
        <p:nvSpPr>
          <p:cNvPr id="11" name="Title 1"/>
          <p:cNvSpPr>
            <a:spLocks noGrp="1"/>
          </p:cNvSpPr>
          <p:nvPr>
            <p:ph type="title" hasCustomPrompt="1"/>
          </p:nvPr>
        </p:nvSpPr>
        <p:spPr>
          <a:xfrm>
            <a:off x="417600" y="279249"/>
            <a:ext cx="8308800" cy="309600"/>
          </a:xfrm>
        </p:spPr>
        <p:txBody>
          <a:bodyPr/>
          <a:lstStyle>
            <a:lvl1pPr>
              <a:defRPr sz="2000" b="0">
                <a:solidFill>
                  <a:schemeClr val="tx1"/>
                </a:solidFill>
                <a:latin typeface="Arial" panose="020B0604020202020204" pitchFamily="34" charset="0"/>
                <a:cs typeface="Arial" panose="020B0604020202020204" pitchFamily="34" charset="0"/>
              </a:defRPr>
            </a:lvl1pPr>
          </a:lstStyle>
          <a:p>
            <a:r>
              <a:rPr lang="en-GB" dirty="0"/>
              <a:t>Click to edit headline</a:t>
            </a:r>
            <a:endParaRPr lang="en-US" dirty="0"/>
          </a:p>
        </p:txBody>
      </p:sp>
      <p:sp>
        <p:nvSpPr>
          <p:cNvPr id="16"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dirty="0"/>
              <a:t>Click to edit secondary headline</a:t>
            </a:r>
          </a:p>
        </p:txBody>
      </p:sp>
    </p:spTree>
    <p:extLst>
      <p:ext uri="{BB962C8B-B14F-4D97-AF65-F5344CB8AC3E}">
        <p14:creationId xmlns:p14="http://schemas.microsoft.com/office/powerpoint/2010/main" val="19208973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Nokia White 4">
    <p:spTree>
      <p:nvGrpSpPr>
        <p:cNvPr id="1" name=""/>
        <p:cNvGrpSpPr/>
        <p:nvPr/>
      </p:nvGrpSpPr>
      <p:grpSpPr>
        <a:xfrm>
          <a:off x="0" y="0"/>
          <a:ext cx="0" cy="0"/>
          <a:chOff x="0" y="0"/>
          <a:chExt cx="0" cy="0"/>
        </a:xfrm>
      </p:grpSpPr>
      <p:sp>
        <p:nvSpPr>
          <p:cNvPr id="10" name="Content Placeholder 2"/>
          <p:cNvSpPr>
            <a:spLocks noGrp="1"/>
          </p:cNvSpPr>
          <p:nvPr>
            <p:ph sz="quarter" idx="15"/>
          </p:nvPr>
        </p:nvSpPr>
        <p:spPr>
          <a:xfrm>
            <a:off x="418119" y="1080000"/>
            <a:ext cx="1893600" cy="3560400"/>
          </a:xfrm>
          <a:prstGeom prst="rect">
            <a:avLst/>
          </a:prstGeom>
        </p:spPr>
        <p:txBody>
          <a:bodyPr lIns="0" tIns="0" rIns="0" bIns="0"/>
          <a:lstStyle>
            <a:lvl1pPr>
              <a:defRPr sz="1600">
                <a:solidFill>
                  <a:schemeClr val="tx2"/>
                </a:solidFill>
                <a:latin typeface="Arial" panose="020B0604020202020204" pitchFamily="34" charset="0"/>
                <a:cs typeface="Arial" panose="020B0604020202020204" pitchFamily="34" charset="0"/>
              </a:defRPr>
            </a:lvl1pPr>
            <a:lvl2pPr marL="460800">
              <a:defRPr sz="1400">
                <a:solidFill>
                  <a:schemeClr val="tx2"/>
                </a:solidFill>
                <a:latin typeface="Arial" panose="020B0604020202020204" pitchFamily="34" charset="0"/>
                <a:cs typeface="Arial" panose="020B0604020202020204" pitchFamily="34" charset="0"/>
              </a:defRPr>
            </a:lvl2pPr>
            <a:lvl3pPr marL="691200" indent="-230400">
              <a:defRPr sz="1200">
                <a:solidFill>
                  <a:schemeClr val="tx2"/>
                </a:solidFill>
                <a:latin typeface="Arial" panose="020B0604020202020204" pitchFamily="34" charset="0"/>
                <a:cs typeface="Arial" panose="020B0604020202020204" pitchFamily="34" charset="0"/>
              </a:defRPr>
            </a:lvl3pPr>
            <a:lvl4pPr marL="921600">
              <a:defRPr sz="1000">
                <a:solidFill>
                  <a:schemeClr val="tx2"/>
                </a:solidFill>
                <a:latin typeface="Arial" panose="020B0604020202020204" pitchFamily="34" charset="0"/>
                <a:cs typeface="Arial" panose="020B0604020202020204" pitchFamily="34" charset="0"/>
              </a:defRPr>
            </a:lvl4pPr>
            <a:lvl5pPr marL="1152000">
              <a:defRPr sz="800">
                <a:solidFill>
                  <a:schemeClr val="tx2"/>
                </a:solidFill>
                <a:latin typeface="Arial" panose="020B0604020202020204" pitchFamily="34" charset="0"/>
                <a:cs typeface="Arial" panose="020B0604020202020204" pitchFamily="34" charset="0"/>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1" name="Content Placeholder 2"/>
          <p:cNvSpPr>
            <a:spLocks noGrp="1"/>
          </p:cNvSpPr>
          <p:nvPr>
            <p:ph sz="quarter" idx="19"/>
          </p:nvPr>
        </p:nvSpPr>
        <p:spPr>
          <a:xfrm>
            <a:off x="2556000" y="1080000"/>
            <a:ext cx="1893600" cy="3560400"/>
          </a:xfrm>
          <a:prstGeom prst="rect">
            <a:avLst/>
          </a:prstGeom>
        </p:spPr>
        <p:txBody>
          <a:bodyPr lIns="0" tIns="0" rIns="0" bIns="0"/>
          <a:lstStyle>
            <a:lvl1pPr>
              <a:defRPr sz="1600">
                <a:solidFill>
                  <a:schemeClr val="tx2"/>
                </a:solidFill>
                <a:latin typeface="Arial" panose="020B0604020202020204" pitchFamily="34" charset="0"/>
                <a:cs typeface="Arial" panose="020B0604020202020204" pitchFamily="34" charset="0"/>
              </a:defRPr>
            </a:lvl1pPr>
            <a:lvl2pPr marL="460800">
              <a:defRPr sz="1400">
                <a:solidFill>
                  <a:schemeClr val="tx2"/>
                </a:solidFill>
                <a:latin typeface="Arial" panose="020B0604020202020204" pitchFamily="34" charset="0"/>
                <a:cs typeface="Arial" panose="020B0604020202020204" pitchFamily="34" charset="0"/>
              </a:defRPr>
            </a:lvl2pPr>
            <a:lvl3pPr marL="691200" indent="-230400">
              <a:defRPr sz="1200">
                <a:solidFill>
                  <a:schemeClr val="tx2"/>
                </a:solidFill>
                <a:latin typeface="Arial" panose="020B0604020202020204" pitchFamily="34" charset="0"/>
                <a:cs typeface="Arial" panose="020B0604020202020204" pitchFamily="34" charset="0"/>
              </a:defRPr>
            </a:lvl3pPr>
            <a:lvl4pPr marL="921600">
              <a:defRPr sz="1000">
                <a:solidFill>
                  <a:schemeClr val="tx2"/>
                </a:solidFill>
                <a:latin typeface="Arial" panose="020B0604020202020204" pitchFamily="34" charset="0"/>
                <a:cs typeface="Arial" panose="020B0604020202020204" pitchFamily="34" charset="0"/>
              </a:defRPr>
            </a:lvl4pPr>
            <a:lvl5pPr marL="1152000">
              <a:defRPr sz="800">
                <a:solidFill>
                  <a:schemeClr val="tx2"/>
                </a:solidFill>
                <a:latin typeface="Arial" panose="020B0604020202020204" pitchFamily="34" charset="0"/>
                <a:cs typeface="Arial" panose="020B0604020202020204" pitchFamily="34" charset="0"/>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3" name="Content Placeholder 2"/>
          <p:cNvSpPr>
            <a:spLocks noGrp="1"/>
          </p:cNvSpPr>
          <p:nvPr>
            <p:ph sz="quarter" idx="20"/>
          </p:nvPr>
        </p:nvSpPr>
        <p:spPr>
          <a:xfrm>
            <a:off x="4705200" y="1080000"/>
            <a:ext cx="1893600" cy="3560400"/>
          </a:xfrm>
          <a:prstGeom prst="rect">
            <a:avLst/>
          </a:prstGeom>
        </p:spPr>
        <p:txBody>
          <a:bodyPr lIns="0" tIns="0" rIns="0" bIns="0"/>
          <a:lstStyle>
            <a:lvl1pPr>
              <a:defRPr sz="1600">
                <a:solidFill>
                  <a:schemeClr val="tx2"/>
                </a:solidFill>
                <a:latin typeface="Arial" panose="020B0604020202020204" pitchFamily="34" charset="0"/>
                <a:cs typeface="Arial" panose="020B0604020202020204" pitchFamily="34" charset="0"/>
              </a:defRPr>
            </a:lvl1pPr>
            <a:lvl2pPr marL="460800">
              <a:defRPr sz="1400">
                <a:solidFill>
                  <a:schemeClr val="tx2"/>
                </a:solidFill>
                <a:latin typeface="Arial" panose="020B0604020202020204" pitchFamily="34" charset="0"/>
                <a:cs typeface="Arial" panose="020B0604020202020204" pitchFamily="34" charset="0"/>
              </a:defRPr>
            </a:lvl2pPr>
            <a:lvl3pPr marL="691200" indent="-230400">
              <a:defRPr sz="1200">
                <a:solidFill>
                  <a:schemeClr val="tx2"/>
                </a:solidFill>
                <a:latin typeface="Arial" panose="020B0604020202020204" pitchFamily="34" charset="0"/>
                <a:cs typeface="Arial" panose="020B0604020202020204" pitchFamily="34" charset="0"/>
              </a:defRPr>
            </a:lvl3pPr>
            <a:lvl4pPr marL="921600">
              <a:defRPr sz="1000">
                <a:solidFill>
                  <a:schemeClr val="tx2"/>
                </a:solidFill>
                <a:latin typeface="Arial" panose="020B0604020202020204" pitchFamily="34" charset="0"/>
                <a:cs typeface="Arial" panose="020B0604020202020204" pitchFamily="34" charset="0"/>
              </a:defRPr>
            </a:lvl4pPr>
            <a:lvl5pPr marL="1152000">
              <a:defRPr sz="800">
                <a:solidFill>
                  <a:schemeClr val="tx2"/>
                </a:solidFill>
                <a:latin typeface="Arial" panose="020B0604020202020204" pitchFamily="34" charset="0"/>
                <a:cs typeface="Arial" panose="020B0604020202020204" pitchFamily="34" charset="0"/>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6" name="Content Placeholder 2"/>
          <p:cNvSpPr>
            <a:spLocks noGrp="1"/>
          </p:cNvSpPr>
          <p:nvPr>
            <p:ph sz="quarter" idx="21"/>
          </p:nvPr>
        </p:nvSpPr>
        <p:spPr>
          <a:xfrm>
            <a:off x="6832800" y="1080000"/>
            <a:ext cx="1893600" cy="3560400"/>
          </a:xfrm>
          <a:prstGeom prst="rect">
            <a:avLst/>
          </a:prstGeom>
        </p:spPr>
        <p:txBody>
          <a:bodyPr lIns="0" tIns="0" rIns="0" bIns="0"/>
          <a:lstStyle>
            <a:lvl1pPr>
              <a:defRPr sz="1600">
                <a:solidFill>
                  <a:schemeClr val="tx2"/>
                </a:solidFill>
                <a:latin typeface="Arial" panose="020B0604020202020204" pitchFamily="34" charset="0"/>
                <a:cs typeface="Arial" panose="020B0604020202020204" pitchFamily="34" charset="0"/>
              </a:defRPr>
            </a:lvl1pPr>
            <a:lvl2pPr marL="460800">
              <a:defRPr sz="1400">
                <a:solidFill>
                  <a:schemeClr val="tx2"/>
                </a:solidFill>
                <a:latin typeface="Arial" panose="020B0604020202020204" pitchFamily="34" charset="0"/>
                <a:cs typeface="Arial" panose="020B0604020202020204" pitchFamily="34" charset="0"/>
              </a:defRPr>
            </a:lvl2pPr>
            <a:lvl3pPr marL="691200" indent="-230400">
              <a:defRPr sz="1200">
                <a:solidFill>
                  <a:schemeClr val="tx2"/>
                </a:solidFill>
                <a:latin typeface="Arial" panose="020B0604020202020204" pitchFamily="34" charset="0"/>
                <a:cs typeface="Arial" panose="020B0604020202020204" pitchFamily="34" charset="0"/>
              </a:defRPr>
            </a:lvl3pPr>
            <a:lvl4pPr marL="921600">
              <a:defRPr sz="1000">
                <a:solidFill>
                  <a:schemeClr val="tx2"/>
                </a:solidFill>
                <a:latin typeface="Arial" panose="020B0604020202020204" pitchFamily="34" charset="0"/>
                <a:cs typeface="Arial" panose="020B0604020202020204" pitchFamily="34" charset="0"/>
              </a:defRPr>
            </a:lvl4pPr>
            <a:lvl5pPr marL="1152000">
              <a:defRPr sz="800">
                <a:solidFill>
                  <a:schemeClr val="tx2"/>
                </a:solidFill>
                <a:latin typeface="Arial" panose="020B0604020202020204" pitchFamily="34" charset="0"/>
                <a:cs typeface="Arial" panose="020B0604020202020204" pitchFamily="34" charset="0"/>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9"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Arial" panose="020B0604020202020204" pitchFamily="34" charset="0"/>
                <a:cs typeface="Arial" panose="020B0604020202020204" pitchFamily="34" charset="0"/>
              </a:defRPr>
            </a:lvl1pPr>
          </a:lstStyle>
          <a:p>
            <a:r>
              <a:rPr lang="en-US"/>
              <a:t>S2-174538</a:t>
            </a:r>
            <a:endParaRPr lang="en-US" dirty="0"/>
          </a:p>
        </p:txBody>
      </p:sp>
      <p:sp>
        <p:nvSpPr>
          <p:cNvPr id="14" name="Title 1"/>
          <p:cNvSpPr>
            <a:spLocks noGrp="1"/>
          </p:cNvSpPr>
          <p:nvPr>
            <p:ph type="title" hasCustomPrompt="1"/>
          </p:nvPr>
        </p:nvSpPr>
        <p:spPr>
          <a:xfrm>
            <a:off x="417600" y="279249"/>
            <a:ext cx="8308800" cy="309600"/>
          </a:xfrm>
        </p:spPr>
        <p:txBody>
          <a:bodyPr/>
          <a:lstStyle>
            <a:lvl1pPr>
              <a:defRPr sz="2000" b="0">
                <a:solidFill>
                  <a:schemeClr val="tx1"/>
                </a:solidFill>
                <a:latin typeface="Arial" panose="020B0604020202020204" pitchFamily="34" charset="0"/>
                <a:cs typeface="Arial" panose="020B0604020202020204" pitchFamily="34" charset="0"/>
              </a:defRPr>
            </a:lvl1pPr>
          </a:lstStyle>
          <a:p>
            <a:r>
              <a:rPr lang="en-GB" dirty="0"/>
              <a:t>Click to edit headline</a:t>
            </a:r>
            <a:endParaRPr lang="en-US" dirty="0"/>
          </a:p>
        </p:txBody>
      </p:sp>
      <p:sp>
        <p:nvSpPr>
          <p:cNvPr id="17"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charset="0"/>
              <a:buNone/>
              <a:tabLst/>
              <a:defRPr sz="2000">
                <a:solidFill>
                  <a:schemeClr val="bg2"/>
                </a:solidFill>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ts val="600"/>
              </a:spcAft>
              <a:buClrTx/>
              <a:buSzTx/>
              <a:buFont typeface="Arial" charset="0"/>
              <a:buNone/>
              <a:tabLst/>
              <a:defRPr/>
            </a:pPr>
            <a:r>
              <a:rPr lang="en-GB" dirty="0"/>
              <a:t>Click to edit secondary headline</a:t>
            </a:r>
          </a:p>
        </p:txBody>
      </p:sp>
    </p:spTree>
    <p:extLst>
      <p:ext uri="{BB962C8B-B14F-4D97-AF65-F5344CB8AC3E}">
        <p14:creationId xmlns:p14="http://schemas.microsoft.com/office/powerpoint/2010/main" val="20059992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theme" Target="../theme/theme2.xml"/><Relationship Id="rId5" Type="http://schemas.openxmlformats.org/officeDocument/2006/relationships/slideLayout" Target="../slideLayouts/slideLayout14.xml"/><Relationship Id="rId4"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theme" Target="../theme/theme4.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auto">
          <a:xfrm>
            <a:off x="417600" y="280988"/>
            <a:ext cx="8308800" cy="30935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title style</a:t>
            </a:r>
            <a:endParaRPr lang="en-US" dirty="0"/>
          </a:p>
        </p:txBody>
      </p:sp>
      <p:sp>
        <p:nvSpPr>
          <p:cNvPr id="37" name="Slide Number Placeholder 5"/>
          <p:cNvSpPr txBox="1">
            <a:spLocks/>
          </p:cNvSpPr>
          <p:nvPr/>
        </p:nvSpPr>
        <p:spPr>
          <a:xfrm>
            <a:off x="419102" y="4816800"/>
            <a:ext cx="144462"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GB" sz="800" smtClean="0">
                <a:solidFill>
                  <a:schemeClr val="tx2"/>
                </a:solidFill>
                <a:latin typeface="Arial" panose="020B0604020202020204" pitchFamily="34" charset="0"/>
                <a:cs typeface="Arial" panose="020B0604020202020204" pitchFamily="34" charset="0"/>
              </a:rPr>
              <a:pPr>
                <a:defRPr/>
              </a:pPr>
              <a:t>‹#›</a:t>
            </a:fld>
            <a:endParaRPr lang="en-GB" dirty="0">
              <a:solidFill>
                <a:schemeClr val="tx2"/>
              </a:solidFill>
              <a:latin typeface="Arial" panose="020B0604020202020204" pitchFamily="34" charset="0"/>
              <a:cs typeface="Arial" panose="020B0604020202020204" pitchFamily="34" charset="0"/>
            </a:endParaRPr>
          </a:p>
        </p:txBody>
      </p:sp>
      <p:sp>
        <p:nvSpPr>
          <p:cNvPr id="38" name="TextBox 37"/>
          <p:cNvSpPr txBox="1"/>
          <p:nvPr/>
        </p:nvSpPr>
        <p:spPr>
          <a:xfrm>
            <a:off x="657000" y="4816800"/>
            <a:ext cx="1800000" cy="122237"/>
          </a:xfrm>
          <a:prstGeom prst="rect">
            <a:avLst/>
          </a:prstGeom>
          <a:noFill/>
        </p:spPr>
        <p:txBody>
          <a:bodyPr wrap="square" lIns="0" tIns="0" rIns="0" bIns="0" anchor="b">
            <a:spAutoFit/>
          </a:bodyPr>
          <a:lstStyle/>
          <a:p>
            <a:r>
              <a:rPr lang="en-GB" sz="800" dirty="0">
                <a:solidFill>
                  <a:schemeClr val="tx2"/>
                </a:solidFill>
                <a:latin typeface="Arial" panose="020B0604020202020204" pitchFamily="34" charset="0"/>
                <a:cs typeface="Arial" panose="020B0604020202020204" pitchFamily="34" charset="0"/>
              </a:rPr>
              <a:t>© Nokia</a:t>
            </a:r>
            <a:r>
              <a:rPr lang="en-GB" sz="800" baseline="0" dirty="0">
                <a:solidFill>
                  <a:schemeClr val="tx2"/>
                </a:solidFill>
                <a:latin typeface="Arial" panose="020B0604020202020204" pitchFamily="34" charset="0"/>
                <a:cs typeface="Arial" panose="020B0604020202020204" pitchFamily="34" charset="0"/>
              </a:rPr>
              <a:t> Solutions and Networks</a:t>
            </a:r>
            <a:r>
              <a:rPr lang="en-GB" sz="800" dirty="0">
                <a:solidFill>
                  <a:schemeClr val="tx2"/>
                </a:solidFill>
                <a:latin typeface="Arial" panose="020B0604020202020204" pitchFamily="34" charset="0"/>
                <a:cs typeface="Arial" panose="020B0604020202020204" pitchFamily="34" charset="0"/>
              </a:rPr>
              <a:t> 2017</a:t>
            </a:r>
          </a:p>
        </p:txBody>
      </p:sp>
      <p:sp>
        <p:nvSpPr>
          <p:cNvPr id="39"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Arial" panose="020B0604020202020204" pitchFamily="34" charset="0"/>
                <a:cs typeface="Arial" panose="020B0604020202020204" pitchFamily="34" charset="0"/>
              </a:defRPr>
            </a:lvl1pPr>
          </a:lstStyle>
          <a:p>
            <a:r>
              <a:rPr lang="en-US"/>
              <a:t>S2-174538</a:t>
            </a:r>
            <a:endParaRPr lang="en-US" dirty="0"/>
          </a:p>
        </p:txBody>
      </p:sp>
      <p:pic>
        <p:nvPicPr>
          <p:cNvPr id="3" name="Picture 2"/>
          <p:cNvPicPr>
            <a:picLocks/>
          </p:cNvPicPr>
          <p:nvPr/>
        </p:nvPicPr>
        <p:blipFill>
          <a:blip r:embed="rId11">
            <a:extLst>
              <a:ext uri="{28A0092B-C50C-407E-A947-70E740481C1C}">
                <a14:useLocalDpi xmlns:a14="http://schemas.microsoft.com/office/drawing/2010/main" val="0"/>
              </a:ext>
            </a:extLst>
          </a:blip>
          <a:stretch>
            <a:fillRect/>
          </a:stretch>
        </p:blipFill>
        <p:spPr>
          <a:xfrm>
            <a:off x="8035200" y="4806000"/>
            <a:ext cx="691200" cy="111597"/>
          </a:xfrm>
          <a:prstGeom prst="rect">
            <a:avLst/>
          </a:prstGeom>
        </p:spPr>
      </p:pic>
    </p:spTree>
  </p:cSld>
  <p:clrMap bg1="lt1" tx1="dk1" bg2="lt2" tx2="dk2" accent1="accent1" accent2="accent2" accent3="accent3" accent4="accent4" accent5="accent5" accent6="accent6" hlink="hlink" folHlink="folHlink"/>
  <p:sldLayoutIdLst>
    <p:sldLayoutId id="2147483804" r:id="rId1"/>
    <p:sldLayoutId id="2147483806" r:id="rId2"/>
    <p:sldLayoutId id="2147483816" r:id="rId3"/>
    <p:sldLayoutId id="2147483805" r:id="rId4"/>
    <p:sldLayoutId id="2147483817" r:id="rId5"/>
    <p:sldLayoutId id="2147483814" r:id="rId6"/>
    <p:sldLayoutId id="2147483818" r:id="rId7"/>
    <p:sldLayoutId id="2147483815" r:id="rId8"/>
    <p:sldLayoutId id="2147483819" r:id="rId9"/>
  </p:sldLayoutIdLst>
  <p:hf sldNum="0" hdr="0" dt="0"/>
  <p:txStyles>
    <p:titleStyle>
      <a:lvl1pPr algn="l" defTabSz="457200" rtl="0" eaLnBrk="1" fontAlgn="base" hangingPunct="1">
        <a:spcBef>
          <a:spcPct val="0"/>
        </a:spcBef>
        <a:spcAft>
          <a:spcPct val="0"/>
        </a:spcAft>
        <a:defRPr sz="2000" b="0" kern="1200">
          <a:solidFill>
            <a:schemeClr val="tx1"/>
          </a:solidFill>
          <a:latin typeface="Arial" panose="020B0604020202020204" pitchFamily="34" charset="0"/>
          <a:ea typeface="Arial" panose="020B0604020202020204" pitchFamily="34" charset="0"/>
          <a:cs typeface="Arial" panose="020B0604020202020204" pitchFamily="34" charset="0"/>
        </a:defRPr>
      </a:lvl1pPr>
      <a:lvl2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2pPr>
      <a:lvl3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3pPr>
      <a:lvl4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4pPr>
      <a:lvl5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1" fontAlgn="base" hangingPunct="1">
        <a:spcBef>
          <a:spcPct val="0"/>
        </a:spcBef>
        <a:spcAft>
          <a:spcPts val="600"/>
        </a:spcAft>
        <a:buFont typeface="Arial" charset="0"/>
        <a:buChar char="•"/>
        <a:defRPr sz="3200" kern="1200">
          <a:solidFill>
            <a:schemeClr val="tx2"/>
          </a:solidFill>
          <a:latin typeface="+mn-lt"/>
          <a:ea typeface="ヒラギノ角ゴ Pro W3" charset="0"/>
          <a:cs typeface="ヒラギノ角ゴ Pro W3" charset="0"/>
        </a:defRPr>
      </a:lvl1pPr>
      <a:lvl2pPr marL="458788" indent="-228600" algn="l" defTabSz="457200" rtl="0" eaLnBrk="1" fontAlgn="base" hangingPunct="1">
        <a:spcBef>
          <a:spcPct val="0"/>
        </a:spcBef>
        <a:spcAft>
          <a:spcPts val="600"/>
        </a:spcAft>
        <a:buFont typeface="Lucida Grande"/>
        <a:buChar char="-"/>
        <a:defRPr sz="2800" kern="1200">
          <a:solidFill>
            <a:schemeClr val="tx2"/>
          </a:solidFill>
          <a:latin typeface="+mn-lt"/>
          <a:ea typeface="ヒラギノ角ゴ Pro W3" charset="0"/>
          <a:cs typeface="ヒラギノ角ゴ Pro W3"/>
        </a:defRPr>
      </a:lvl2pPr>
      <a:lvl3pPr marL="684213" indent="-225425" algn="l" defTabSz="457200" rtl="0" eaLnBrk="1" fontAlgn="base" hangingPunct="1">
        <a:spcBef>
          <a:spcPct val="0"/>
        </a:spcBef>
        <a:spcAft>
          <a:spcPts val="600"/>
        </a:spcAft>
        <a:buFont typeface="Arial" charset="0"/>
        <a:buChar char="•"/>
        <a:defRPr sz="2400" kern="1200">
          <a:solidFill>
            <a:schemeClr val="tx2"/>
          </a:solidFill>
          <a:latin typeface="+mn-lt"/>
          <a:ea typeface="ヒラギノ角ゴ Pro W3" charset="0"/>
          <a:cs typeface="ヒラギノ角ゴ Pro W3"/>
        </a:defRPr>
      </a:lvl3pPr>
      <a:lvl4pPr marL="912813" indent="-228600" algn="l" defTabSz="457200" rtl="0" eaLnBrk="1" fontAlgn="base" hangingPunct="1">
        <a:spcBef>
          <a:spcPct val="0"/>
        </a:spcBef>
        <a:spcAft>
          <a:spcPts val="600"/>
        </a:spcAft>
        <a:buFont typeface="Lucida Grande"/>
        <a:buChar char="-"/>
        <a:defRPr sz="2000" kern="1200">
          <a:solidFill>
            <a:schemeClr val="tx2"/>
          </a:solidFill>
          <a:latin typeface="+mn-lt"/>
          <a:ea typeface="ヒラギノ角ゴ Pro W3" charset="0"/>
          <a:cs typeface="ヒラギノ角ゴ Pro W3"/>
        </a:defRPr>
      </a:lvl4pPr>
      <a:lvl5pPr marL="1143000" indent="-230188" algn="l" defTabSz="457200" rtl="0" eaLnBrk="1" fontAlgn="base" hangingPunct="1">
        <a:spcBef>
          <a:spcPct val="0"/>
        </a:spcBef>
        <a:spcAft>
          <a:spcPts val="600"/>
        </a:spcAft>
        <a:buFont typeface="Arial" charset="0"/>
        <a:buChar char="•"/>
        <a:defRPr sz="2000" kern="1200">
          <a:solidFill>
            <a:schemeClr val="tx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6155" name="Title Placeholder 1"/>
          <p:cNvSpPr>
            <a:spLocks noGrp="1"/>
          </p:cNvSpPr>
          <p:nvPr>
            <p:ph type="title"/>
          </p:nvPr>
        </p:nvSpPr>
        <p:spPr bwMode="auto">
          <a:xfrm>
            <a:off x="417513" y="280800"/>
            <a:ext cx="8308800" cy="309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6156" name="Text Placeholder 2"/>
          <p:cNvSpPr>
            <a:spLocks noGrp="1"/>
          </p:cNvSpPr>
          <p:nvPr>
            <p:ph type="body" idx="1"/>
          </p:nvPr>
        </p:nvSpPr>
        <p:spPr bwMode="auto">
          <a:xfrm>
            <a:off x="417513" y="1080000"/>
            <a:ext cx="8308800" cy="35604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Slide Number Placeholder 5"/>
          <p:cNvSpPr txBox="1">
            <a:spLocks/>
          </p:cNvSpPr>
          <p:nvPr/>
        </p:nvSpPr>
        <p:spPr>
          <a:xfrm>
            <a:off x="433388" y="4816800"/>
            <a:ext cx="144462"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GB" sz="800" smtClean="0">
                <a:solidFill>
                  <a:schemeClr val="bg1"/>
                </a:solidFill>
                <a:latin typeface="Arial" panose="020B0604020202020204" pitchFamily="34" charset="0"/>
                <a:cs typeface="Arial" panose="020B0604020202020204" pitchFamily="34" charset="0"/>
              </a:rPr>
              <a:pPr>
                <a:defRPr/>
              </a:pPr>
              <a:t>‹#›</a:t>
            </a:fld>
            <a:endParaRPr lang="en-GB" dirty="0">
              <a:solidFill>
                <a:schemeClr val="bg1"/>
              </a:solidFill>
              <a:latin typeface="Arial" panose="020B0604020202020204" pitchFamily="34" charset="0"/>
              <a:cs typeface="Arial" panose="020B0604020202020204" pitchFamily="34" charset="0"/>
            </a:endParaRPr>
          </a:p>
        </p:txBody>
      </p:sp>
      <p:sp>
        <p:nvSpPr>
          <p:cNvPr id="16" name="TextBox 15"/>
          <p:cNvSpPr txBox="1"/>
          <p:nvPr/>
        </p:nvSpPr>
        <p:spPr>
          <a:xfrm>
            <a:off x="657000" y="4816800"/>
            <a:ext cx="1800000" cy="122237"/>
          </a:xfrm>
          <a:prstGeom prst="rect">
            <a:avLst/>
          </a:prstGeom>
          <a:noFill/>
        </p:spPr>
        <p:txBody>
          <a:bodyPr wrap="square" lIns="0" tIns="0" rIns="0" bIns="0" anchor="b">
            <a:spAutoFit/>
          </a:bodyPr>
          <a:lstStyle/>
          <a:p>
            <a:r>
              <a:rPr lang="en-GB" sz="800" dirty="0">
                <a:solidFill>
                  <a:schemeClr val="bg1"/>
                </a:solidFill>
                <a:latin typeface="Arial" panose="020B0604020202020204" pitchFamily="34" charset="0"/>
                <a:cs typeface="Arial" panose="020B0604020202020204" pitchFamily="34" charset="0"/>
              </a:rPr>
              <a:t>© Nokia Solutions</a:t>
            </a:r>
            <a:r>
              <a:rPr lang="en-GB" sz="800" baseline="0" dirty="0">
                <a:solidFill>
                  <a:schemeClr val="bg1"/>
                </a:solidFill>
                <a:latin typeface="Arial" panose="020B0604020202020204" pitchFamily="34" charset="0"/>
                <a:cs typeface="Arial" panose="020B0604020202020204" pitchFamily="34" charset="0"/>
              </a:rPr>
              <a:t> and Networks </a:t>
            </a:r>
            <a:r>
              <a:rPr lang="en-GB" sz="800" dirty="0">
                <a:solidFill>
                  <a:schemeClr val="bg1"/>
                </a:solidFill>
                <a:latin typeface="Arial" panose="020B0604020202020204" pitchFamily="34" charset="0"/>
                <a:cs typeface="Arial" panose="020B0604020202020204" pitchFamily="34" charset="0"/>
              </a:rPr>
              <a:t>2015</a:t>
            </a:r>
          </a:p>
        </p:txBody>
      </p:sp>
      <p:sp>
        <p:nvSpPr>
          <p:cNvPr id="8"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bg1"/>
                </a:solidFill>
                <a:latin typeface="Arial" panose="020B0604020202020204" pitchFamily="34" charset="0"/>
                <a:cs typeface="Arial" panose="020B0604020202020204" pitchFamily="34" charset="0"/>
              </a:defRPr>
            </a:lvl1pPr>
          </a:lstStyle>
          <a:p>
            <a:r>
              <a:rPr lang="en-US"/>
              <a:t>S2-174538</a:t>
            </a:r>
            <a:endParaRPr lang="en-US" dirty="0"/>
          </a:p>
        </p:txBody>
      </p:sp>
    </p:spTree>
  </p:cSld>
  <p:clrMap bg1="lt1" tx1="dk1" bg2="lt2" tx2="dk2" accent1="accent1" accent2="accent2" accent3="accent3" accent4="accent4" accent5="accent5" accent6="accent6" hlink="hlink" folHlink="folHlink"/>
  <p:sldLayoutIdLst>
    <p:sldLayoutId id="2147483820" r:id="rId1"/>
    <p:sldLayoutId id="2147483821" r:id="rId2"/>
    <p:sldLayoutId id="2147483808" r:id="rId3"/>
    <p:sldLayoutId id="2147483809" r:id="rId4"/>
    <p:sldLayoutId id="2147483810" r:id="rId5"/>
  </p:sldLayoutIdLst>
  <p:hf sldNum="0" hdr="0" dt="0"/>
  <p:txStyles>
    <p:titleStyle>
      <a:lvl1pPr algn="l" defTabSz="457200" rtl="0" eaLnBrk="0" fontAlgn="base" hangingPunct="0">
        <a:spcBef>
          <a:spcPct val="0"/>
        </a:spcBef>
        <a:spcAft>
          <a:spcPct val="0"/>
        </a:spcAft>
        <a:defRPr sz="2000" b="0" kern="1200">
          <a:solidFill>
            <a:schemeClr val="bg1"/>
          </a:solidFill>
          <a:latin typeface="Arial" panose="020B0604020202020204" pitchFamily="34" charset="0"/>
          <a:ea typeface="Arial" panose="020B0604020202020204" pitchFamily="34" charset="0"/>
          <a:cs typeface="Arial" panose="020B0604020202020204" pitchFamily="34" charset="0"/>
        </a:defRPr>
      </a:lvl1pPr>
      <a:lvl2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2pPr>
      <a:lvl3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3pPr>
      <a:lvl4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4pPr>
      <a:lvl5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0" fontAlgn="base" hangingPunct="0">
        <a:spcBef>
          <a:spcPct val="0"/>
        </a:spcBef>
        <a:spcAft>
          <a:spcPts val="600"/>
        </a:spcAft>
        <a:buFont typeface="Arial" charset="0"/>
        <a:buChar char="•"/>
        <a:defRPr sz="3200" kern="1200">
          <a:solidFill>
            <a:schemeClr val="bg1"/>
          </a:solidFill>
          <a:latin typeface="Arial" panose="020B0604020202020204" pitchFamily="34" charset="0"/>
          <a:ea typeface="Arial" panose="020B0604020202020204" pitchFamily="34" charset="0"/>
          <a:cs typeface="Arial" panose="020B0604020202020204" pitchFamily="34" charset="0"/>
        </a:defRPr>
      </a:lvl1pPr>
      <a:lvl2pPr marL="458788" indent="-228600" algn="l" defTabSz="457200" rtl="0" eaLnBrk="0" fontAlgn="base" hangingPunct="0">
        <a:spcBef>
          <a:spcPct val="0"/>
        </a:spcBef>
        <a:spcAft>
          <a:spcPts val="600"/>
        </a:spcAft>
        <a:buFont typeface="Lucida Grande"/>
        <a:buChar char="-"/>
        <a:defRPr sz="2800" kern="1200">
          <a:solidFill>
            <a:schemeClr val="bg1"/>
          </a:solidFill>
          <a:latin typeface="Arial" panose="020B0604020202020204" pitchFamily="34" charset="0"/>
          <a:ea typeface="Arial" panose="020B0604020202020204" pitchFamily="34" charset="0"/>
          <a:cs typeface="Arial" panose="020B0604020202020204" pitchFamily="34" charset="0"/>
        </a:defRPr>
      </a:lvl2pPr>
      <a:lvl3pPr marL="684213" indent="-225425" algn="l" defTabSz="457200" rtl="0" eaLnBrk="0" fontAlgn="base" hangingPunct="0">
        <a:spcBef>
          <a:spcPct val="0"/>
        </a:spcBef>
        <a:spcAft>
          <a:spcPts val="600"/>
        </a:spcAft>
        <a:buFont typeface="Arial" charset="0"/>
        <a:buChar char="•"/>
        <a:defRPr sz="2400" kern="1200">
          <a:solidFill>
            <a:schemeClr val="bg1"/>
          </a:solidFill>
          <a:latin typeface="Arial" panose="020B0604020202020204" pitchFamily="34" charset="0"/>
          <a:ea typeface="Arial" panose="020B0604020202020204" pitchFamily="34" charset="0"/>
          <a:cs typeface="Arial" panose="020B0604020202020204" pitchFamily="34" charset="0"/>
        </a:defRPr>
      </a:lvl3pPr>
      <a:lvl4pPr marL="912813" indent="-228600" algn="l" defTabSz="457200" rtl="0" eaLnBrk="0" fontAlgn="base" hangingPunct="0">
        <a:spcBef>
          <a:spcPct val="0"/>
        </a:spcBef>
        <a:spcAft>
          <a:spcPts val="600"/>
        </a:spcAft>
        <a:buFont typeface="Lucida Grande"/>
        <a:buChar char="-"/>
        <a:defRPr sz="2000" kern="1200">
          <a:solidFill>
            <a:schemeClr val="bg1"/>
          </a:solidFill>
          <a:latin typeface="Arial" panose="020B0604020202020204" pitchFamily="34" charset="0"/>
          <a:ea typeface="Arial" panose="020B0604020202020204" pitchFamily="34" charset="0"/>
          <a:cs typeface="Arial" panose="020B0604020202020204" pitchFamily="34" charset="0"/>
        </a:defRPr>
      </a:lvl4pPr>
      <a:lvl5pPr marL="1143000" indent="-230188" algn="l" defTabSz="457200" rtl="0" eaLnBrk="0" fontAlgn="base" hangingPunct="0">
        <a:spcBef>
          <a:spcPct val="0"/>
        </a:spcBef>
        <a:spcAft>
          <a:spcPts val="600"/>
        </a:spcAft>
        <a:buFont typeface="Arial" charset="0"/>
        <a:buChar char="•"/>
        <a:defRPr sz="2000" kern="1200">
          <a:solidFill>
            <a:schemeClr val="bg1"/>
          </a:solidFill>
          <a:latin typeface="Arial" panose="020B0604020202020204" pitchFamily="34" charset="0"/>
          <a:ea typeface="Arial" panose="020B0604020202020204" pitchFamily="34" charset="0"/>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07302" y="2430463"/>
            <a:ext cx="1741074" cy="282575"/>
          </a:xfrm>
          <a:prstGeom prst="rect">
            <a:avLst/>
          </a:prstGeom>
        </p:spPr>
      </p:pic>
    </p:spTree>
  </p:cSld>
  <p:clrMap bg1="lt1" tx1="dk1" bg2="lt2" tx2="dk2" accent1="accent1" accent2="accent2" accent3="accent3" accent4="accent4" accent5="accent5" accent6="accent6" hlink="hlink" folHlink="folHlink"/>
  <p:sldLayoutIdLst>
    <p:sldLayoutId id="2147483813" r:id="rId1"/>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GB"/>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S2-174538</a:t>
            </a:r>
            <a:endParaRPr lang="en-US" dirty="0"/>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5191B0C3-1521-45FC-A472-EFEAED1736A6}" type="slidenum">
              <a:rPr lang="en-GB" smtClean="0"/>
              <a:t>‹#›</a:t>
            </a:fld>
            <a:endParaRPr lang="en-GB"/>
          </a:p>
        </p:txBody>
      </p:sp>
    </p:spTree>
    <p:extLst>
      <p:ext uri="{BB962C8B-B14F-4D97-AF65-F5344CB8AC3E}">
        <p14:creationId xmlns:p14="http://schemas.microsoft.com/office/powerpoint/2010/main" val="909378306"/>
      </p:ext>
    </p:extLst>
  </p:cSld>
  <p:clrMap bg1="lt1" tx1="dk1" bg2="lt2" tx2="dk2" accent1="accent1" accent2="accent2" accent3="accent3" accent4="accent4" accent5="accent5" accent6="accent6" hlink="hlink" folHlink="folHlink"/>
  <p:sldLayoutIdLst>
    <p:sldLayoutId id="2147483823" r:id="rId1"/>
    <p:sldLayoutId id="2147483824" r:id="rId2"/>
    <p:sldLayoutId id="2147483825" r:id="rId3"/>
    <p:sldLayoutId id="2147483826" r:id="rId4"/>
    <p:sldLayoutId id="2147483827" r:id="rId5"/>
    <p:sldLayoutId id="2147483828" r:id="rId6"/>
    <p:sldLayoutId id="2147483829" r:id="rId7"/>
    <p:sldLayoutId id="2147483830" r:id="rId8"/>
    <p:sldLayoutId id="2147483831" r:id="rId9"/>
    <p:sldLayoutId id="2147483832" r:id="rId10"/>
    <p:sldLayoutId id="2147483833" r:id="rId11"/>
    <p:sldLayoutId id="2147483834" r:id="rId12"/>
    <p:sldLayoutId id="2147483835" r:id="rId13"/>
    <p:sldLayoutId id="2147483836" r:id="rId14"/>
    <p:sldLayoutId id="2147483837" r:id="rId15"/>
    <p:sldLayoutId id="2147483838" r:id="rId16"/>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17599" y="900000"/>
            <a:ext cx="8529331" cy="1980000"/>
          </a:xfrm>
        </p:spPr>
        <p:txBody>
          <a:bodyPr/>
          <a:lstStyle/>
          <a:p>
            <a:r>
              <a:rPr lang="en-GB" sz="5400" dirty="0">
                <a:solidFill>
                  <a:schemeClr val="tx1"/>
                </a:solidFill>
              </a:rPr>
              <a:t>Network Slice Instance selection</a:t>
            </a:r>
          </a:p>
        </p:txBody>
      </p:sp>
      <p:sp>
        <p:nvSpPr>
          <p:cNvPr id="3" name="Content Placeholder 2"/>
          <p:cNvSpPr>
            <a:spLocks noGrp="1"/>
          </p:cNvSpPr>
          <p:nvPr>
            <p:ph sz="quarter" idx="13"/>
          </p:nvPr>
        </p:nvSpPr>
        <p:spPr>
          <a:xfrm>
            <a:off x="417599" y="2607326"/>
            <a:ext cx="8308800" cy="1576800"/>
          </a:xfrm>
        </p:spPr>
        <p:txBody>
          <a:bodyPr>
            <a:normAutofit fontScale="85000" lnSpcReduction="10000"/>
          </a:bodyPr>
          <a:lstStyle/>
          <a:p>
            <a:r>
              <a:rPr lang="en-GB" dirty="0"/>
              <a:t>Agenda Item: 6.5.1</a:t>
            </a:r>
          </a:p>
          <a:p>
            <a:r>
              <a:rPr lang="en-GB" dirty="0"/>
              <a:t>WI/Release: 5GS-Ph1/Rel-15</a:t>
            </a:r>
          </a:p>
          <a:p>
            <a:r>
              <a:rPr lang="en-GB" dirty="0"/>
              <a:t>Supporting companies: Nokia, Alcatel-Lucent Shanghai Bell, Sprint, T-Mobile USA,NEC</a:t>
            </a:r>
          </a:p>
          <a:p>
            <a:r>
              <a:rPr lang="en-GB" dirty="0"/>
              <a:t>San Jose Del Cabo, Mexico; 26-30 June 2017</a:t>
            </a:r>
          </a:p>
          <a:p>
            <a:r>
              <a:rPr lang="en-GB" dirty="0" err="1"/>
              <a:t>Tdoc</a:t>
            </a:r>
            <a:r>
              <a:rPr lang="en-GB" dirty="0"/>
              <a:t># </a:t>
            </a:r>
            <a:r>
              <a:rPr lang="en-GB" dirty="0"/>
              <a:t>S2-174538</a:t>
            </a:r>
            <a:endParaRPr lang="en-GB" dirty="0"/>
          </a:p>
        </p:txBody>
      </p:sp>
      <p:sp>
        <p:nvSpPr>
          <p:cNvPr id="4" name="Footer Placeholder 3"/>
          <p:cNvSpPr>
            <a:spLocks noGrp="1"/>
          </p:cNvSpPr>
          <p:nvPr>
            <p:ph type="ftr" sz="quarter" idx="3"/>
          </p:nvPr>
        </p:nvSpPr>
        <p:spPr/>
        <p:txBody>
          <a:bodyPr/>
          <a:lstStyle/>
          <a:p>
            <a:r>
              <a:rPr lang="en-US">
                <a:solidFill>
                  <a:schemeClr val="tx1"/>
                </a:solidFill>
              </a:rPr>
              <a:t>S2-174538</a:t>
            </a:r>
            <a:endParaRPr lang="en-US" dirty="0">
              <a:solidFill>
                <a:schemeClr val="tx1"/>
              </a:solidFill>
            </a:endParaRPr>
          </a:p>
        </p:txBody>
      </p:sp>
    </p:spTree>
    <p:extLst>
      <p:ext uri="{BB962C8B-B14F-4D97-AF65-F5344CB8AC3E}">
        <p14:creationId xmlns:p14="http://schemas.microsoft.com/office/powerpoint/2010/main" val="16732309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pPr marL="342900" indent="-342900">
              <a:buAutoNum type="arabicParenR"/>
            </a:pPr>
            <a:r>
              <a:rPr lang="en-GB" dirty="0"/>
              <a:t>Confirm (or not) that ALLOWED NSSAI is a decision that the AMF undertakes  based on subscription data and other UE related information (including its current RA), i.e. the AMF does not need to export these decision data to an external function. </a:t>
            </a:r>
          </a:p>
          <a:p>
            <a:pPr marL="342900" indent="-342900">
              <a:buAutoNum type="arabicParenR"/>
            </a:pPr>
            <a:r>
              <a:rPr lang="en-GB" dirty="0"/>
              <a:t>Do we prefer a two step approach whereby a NSI is selected via a service which is not NF instances aware (NSSF) and then a function inside the NSI is selected using another service which is NF instances aware(NRF), or a single step shall achieve both via an augmented NRF (in other words, when slicing is deployed, the service for function discovery is simply augmented with slice/slice instance awareness/scoping)? </a:t>
            </a:r>
            <a:br>
              <a:rPr lang="en-GB" dirty="0"/>
            </a:br>
            <a:br>
              <a:rPr lang="en-GB" dirty="0"/>
            </a:br>
            <a:r>
              <a:rPr lang="en-GB" dirty="0"/>
              <a:t>Note: using a separate NSI selection service means conceptually adding a second logical roaming interface between H-PLMN and V-PLMN.</a:t>
            </a:r>
          </a:p>
          <a:p>
            <a:pPr marL="342900" indent="-342900">
              <a:buAutoNum type="arabicParenR"/>
            </a:pPr>
            <a:r>
              <a:rPr lang="en-GB" dirty="0"/>
              <a:t>If answer to question 2) resulted in two step approach, do we want early binding with H-PLMN, whereby the V-PLMN for every S-NSSAI which has a DNN using Home routed approach, obtains a NSI-ID from HPLMN at registration time, or we postpone this to the time when a PDU session request for a Home routed DNN in a Slice happens?</a:t>
            </a:r>
          </a:p>
          <a:p>
            <a:pPr marL="342900" indent="-342900">
              <a:buAutoNum type="arabicParenR"/>
            </a:pPr>
            <a:endParaRPr lang="en-GB" dirty="0"/>
          </a:p>
        </p:txBody>
      </p:sp>
      <p:sp>
        <p:nvSpPr>
          <p:cNvPr id="3" name="Footer Placeholder 2"/>
          <p:cNvSpPr>
            <a:spLocks noGrp="1"/>
          </p:cNvSpPr>
          <p:nvPr>
            <p:ph type="ftr" sz="quarter" idx="3"/>
          </p:nvPr>
        </p:nvSpPr>
        <p:spPr/>
        <p:txBody>
          <a:bodyPr/>
          <a:lstStyle/>
          <a:p>
            <a:r>
              <a:rPr lang="en-US"/>
              <a:t>S2-174538</a:t>
            </a:r>
            <a:endParaRPr lang="en-US" dirty="0"/>
          </a:p>
        </p:txBody>
      </p:sp>
      <p:sp>
        <p:nvSpPr>
          <p:cNvPr id="4" name="Title 3"/>
          <p:cNvSpPr>
            <a:spLocks noGrp="1"/>
          </p:cNvSpPr>
          <p:nvPr>
            <p:ph type="title"/>
          </p:nvPr>
        </p:nvSpPr>
        <p:spPr/>
        <p:txBody>
          <a:bodyPr>
            <a:normAutofit fontScale="90000"/>
          </a:bodyPr>
          <a:lstStyle/>
          <a:p>
            <a:r>
              <a:rPr lang="en-GB" dirty="0"/>
              <a:t>Possible questions to shape the way forward</a:t>
            </a:r>
          </a:p>
        </p:txBody>
      </p:sp>
    </p:spTree>
    <p:extLst>
      <p:ext uri="{BB962C8B-B14F-4D97-AF65-F5344CB8AC3E}">
        <p14:creationId xmlns:p14="http://schemas.microsoft.com/office/powerpoint/2010/main" val="12792179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019738" y="2299580"/>
            <a:ext cx="1120820" cy="369332"/>
          </a:xfrm>
          <a:prstGeom prst="rect">
            <a:avLst/>
          </a:prstGeom>
          <a:noFill/>
        </p:spPr>
        <p:txBody>
          <a:bodyPr wrap="none" rtlCol="0">
            <a:spAutoFit/>
          </a:bodyPr>
          <a:lstStyle/>
          <a:p>
            <a:r>
              <a:rPr lang="en-GB" dirty="0"/>
              <a:t>THANKS</a:t>
            </a:r>
          </a:p>
        </p:txBody>
      </p:sp>
    </p:spTree>
    <p:extLst>
      <p:ext uri="{BB962C8B-B14F-4D97-AF65-F5344CB8AC3E}">
        <p14:creationId xmlns:p14="http://schemas.microsoft.com/office/powerpoint/2010/main" val="41030591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a:t>S2-174538</a:t>
            </a:r>
            <a:endParaRPr lang="en-US" dirty="0"/>
          </a:p>
        </p:txBody>
      </p:sp>
      <p:sp>
        <p:nvSpPr>
          <p:cNvPr id="4" name="Title 3"/>
          <p:cNvSpPr>
            <a:spLocks noGrp="1"/>
          </p:cNvSpPr>
          <p:nvPr>
            <p:ph type="title"/>
          </p:nvPr>
        </p:nvSpPr>
        <p:spPr/>
        <p:txBody>
          <a:bodyPr>
            <a:normAutofit fontScale="90000"/>
          </a:bodyPr>
          <a:lstStyle/>
          <a:p>
            <a:r>
              <a:rPr lang="en-GB" dirty="0"/>
              <a:t>NSI selection architectures and relationship to Architecture without slicing</a:t>
            </a:r>
          </a:p>
        </p:txBody>
      </p:sp>
      <p:pic>
        <p:nvPicPr>
          <p:cNvPr id="6" name="Picture 5"/>
          <p:cNvPicPr>
            <a:picLocks noChangeAspect="1"/>
          </p:cNvPicPr>
          <p:nvPr/>
        </p:nvPicPr>
        <p:blipFill>
          <a:blip r:embed="rId2"/>
          <a:stretch>
            <a:fillRect/>
          </a:stretch>
        </p:blipFill>
        <p:spPr>
          <a:xfrm>
            <a:off x="401834" y="2847474"/>
            <a:ext cx="3815442" cy="1709749"/>
          </a:xfrm>
          <a:prstGeom prst="rect">
            <a:avLst/>
          </a:prstGeom>
        </p:spPr>
      </p:pic>
      <p:pic>
        <p:nvPicPr>
          <p:cNvPr id="7" name="Picture 6"/>
          <p:cNvPicPr>
            <a:picLocks noChangeAspect="1"/>
          </p:cNvPicPr>
          <p:nvPr/>
        </p:nvPicPr>
        <p:blipFill>
          <a:blip r:embed="rId3"/>
          <a:stretch>
            <a:fillRect/>
          </a:stretch>
        </p:blipFill>
        <p:spPr>
          <a:xfrm>
            <a:off x="4367049" y="2847474"/>
            <a:ext cx="4138448" cy="1899618"/>
          </a:xfrm>
          <a:prstGeom prst="rect">
            <a:avLst/>
          </a:prstGeom>
        </p:spPr>
      </p:pic>
      <p:sp>
        <p:nvSpPr>
          <p:cNvPr id="10" name="Rectangle 9"/>
          <p:cNvSpPr/>
          <p:nvPr/>
        </p:nvSpPr>
        <p:spPr>
          <a:xfrm>
            <a:off x="7838077" y="3489284"/>
            <a:ext cx="1079938" cy="1292662"/>
          </a:xfrm>
          <a:prstGeom prst="rect">
            <a:avLst/>
          </a:prstGeom>
        </p:spPr>
        <p:txBody>
          <a:bodyPr wrap="square">
            <a:spAutoFit/>
          </a:bodyPr>
          <a:lstStyle/>
          <a:p>
            <a:r>
              <a:rPr lang="en-US" sz="600" dirty="0">
                <a:solidFill>
                  <a:schemeClr val="tx2"/>
                </a:solidFill>
              </a:rPr>
              <a:t>Slicing architecture options with separate NSSF: NSI selection belongs to separate function, separate NSI selection and Function discovery except for AMF selection in some proposals (The NRF for AMF is NSSF in some proposals). NSI Selection roaming interface needed. Message count increases</a:t>
            </a:r>
            <a:endParaRPr lang="en-GB" sz="600" dirty="0">
              <a:solidFill>
                <a:schemeClr val="tx2"/>
              </a:solidFill>
            </a:endParaRPr>
          </a:p>
        </p:txBody>
      </p:sp>
      <p:sp>
        <p:nvSpPr>
          <p:cNvPr id="11" name="TextBox 10"/>
          <p:cNvSpPr txBox="1"/>
          <p:nvPr/>
        </p:nvSpPr>
        <p:spPr>
          <a:xfrm>
            <a:off x="452873" y="2576920"/>
            <a:ext cx="2638170" cy="322802"/>
          </a:xfrm>
          <a:prstGeom prst="rect">
            <a:avLst/>
          </a:prstGeom>
          <a:noFill/>
        </p:spPr>
        <p:txBody>
          <a:bodyPr wrap="none" lIns="90000" tIns="90000" rIns="72000" bIns="46800" rtlCol="0">
            <a:spAutoFit/>
          </a:bodyPr>
          <a:lstStyle/>
          <a:p>
            <a:pPr marL="176213" marR="0" indent="-176213" algn="l" defTabSz="457200" rtl="0" eaLnBrk="1" fontAlgn="base" latinLnBrk="0" hangingPunct="1">
              <a:lnSpc>
                <a:spcPct val="100000"/>
              </a:lnSpc>
              <a:spcBef>
                <a:spcPts val="0"/>
              </a:spcBef>
              <a:spcAft>
                <a:spcPct val="0"/>
              </a:spcAft>
              <a:buClrTx/>
              <a:buSzTx/>
              <a:tabLst/>
            </a:pPr>
            <a:r>
              <a:rPr lang="en-GB" sz="1200" dirty="0">
                <a:solidFill>
                  <a:schemeClr val="tx2"/>
                </a:solidFill>
                <a:latin typeface="Arial" pitchFamily="34" charset="0"/>
                <a:cs typeface="Arial" pitchFamily="34" charset="0"/>
              </a:rPr>
              <a:t>NSI Selection with Augmented NRF</a:t>
            </a:r>
          </a:p>
        </p:txBody>
      </p:sp>
      <p:sp>
        <p:nvSpPr>
          <p:cNvPr id="12" name="TextBox 11"/>
          <p:cNvSpPr txBox="1"/>
          <p:nvPr/>
        </p:nvSpPr>
        <p:spPr>
          <a:xfrm>
            <a:off x="5600166" y="2541423"/>
            <a:ext cx="2629001" cy="322802"/>
          </a:xfrm>
          <a:prstGeom prst="rect">
            <a:avLst/>
          </a:prstGeom>
          <a:noFill/>
        </p:spPr>
        <p:txBody>
          <a:bodyPr wrap="none" lIns="90000" tIns="90000" rIns="72000" bIns="46800" rtlCol="0">
            <a:spAutoFit/>
          </a:bodyPr>
          <a:lstStyle/>
          <a:p>
            <a:pPr marL="176213" marR="0" indent="-176213" algn="l" defTabSz="457200" rtl="0" eaLnBrk="1" fontAlgn="base" latinLnBrk="0" hangingPunct="1">
              <a:lnSpc>
                <a:spcPct val="100000"/>
              </a:lnSpc>
              <a:spcBef>
                <a:spcPts val="0"/>
              </a:spcBef>
              <a:spcAft>
                <a:spcPct val="0"/>
              </a:spcAft>
              <a:buClrTx/>
              <a:buSzTx/>
              <a:tabLst/>
            </a:pPr>
            <a:r>
              <a:rPr lang="en-GB" sz="1200" dirty="0">
                <a:solidFill>
                  <a:schemeClr val="tx2"/>
                </a:solidFill>
                <a:latin typeface="Arial" pitchFamily="34" charset="0"/>
                <a:cs typeface="Arial" pitchFamily="34" charset="0"/>
              </a:rPr>
              <a:t>NSI selection with standalone NSSF</a:t>
            </a:r>
          </a:p>
        </p:txBody>
      </p:sp>
      <p:grpSp>
        <p:nvGrpSpPr>
          <p:cNvPr id="9" name="Group 4"/>
          <p:cNvGrpSpPr>
            <a:grpSpLocks noChangeAspect="1"/>
          </p:cNvGrpSpPr>
          <p:nvPr/>
        </p:nvGrpSpPr>
        <p:grpSpPr bwMode="auto">
          <a:xfrm>
            <a:off x="2108200" y="588963"/>
            <a:ext cx="5661027" cy="2039937"/>
            <a:chOff x="1328" y="371"/>
            <a:chExt cx="3566" cy="1285"/>
          </a:xfrm>
        </p:grpSpPr>
        <p:sp>
          <p:nvSpPr>
            <p:cNvPr id="13" name="AutoShape 3"/>
            <p:cNvSpPr>
              <a:spLocks noChangeAspect="1" noChangeArrowheads="1" noTextEdit="1"/>
            </p:cNvSpPr>
            <p:nvPr/>
          </p:nvSpPr>
          <p:spPr bwMode="auto">
            <a:xfrm>
              <a:off x="1328" y="371"/>
              <a:ext cx="3104" cy="1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 name="Rectangle 5"/>
            <p:cNvSpPr>
              <a:spLocks noChangeArrowheads="1"/>
            </p:cNvSpPr>
            <p:nvPr/>
          </p:nvSpPr>
          <p:spPr bwMode="auto">
            <a:xfrm>
              <a:off x="1374" y="1075"/>
              <a:ext cx="309" cy="3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 name="Rectangle 6"/>
            <p:cNvSpPr>
              <a:spLocks noChangeArrowheads="1"/>
            </p:cNvSpPr>
            <p:nvPr/>
          </p:nvSpPr>
          <p:spPr bwMode="auto">
            <a:xfrm>
              <a:off x="1374" y="1075"/>
              <a:ext cx="309" cy="310"/>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6" name="Rectangle 7"/>
            <p:cNvSpPr>
              <a:spLocks noChangeArrowheads="1"/>
            </p:cNvSpPr>
            <p:nvPr/>
          </p:nvSpPr>
          <p:spPr bwMode="auto">
            <a:xfrm>
              <a:off x="1459" y="1190"/>
              <a:ext cx="188" cy="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rPr>
                <a:t>RAN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 name="Rectangle 8"/>
            <p:cNvSpPr>
              <a:spLocks noChangeArrowheads="1"/>
            </p:cNvSpPr>
            <p:nvPr/>
          </p:nvSpPr>
          <p:spPr bwMode="auto">
            <a:xfrm>
              <a:off x="2069" y="1075"/>
              <a:ext cx="309" cy="3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Rectangle 9"/>
            <p:cNvSpPr>
              <a:spLocks noChangeArrowheads="1"/>
            </p:cNvSpPr>
            <p:nvPr/>
          </p:nvSpPr>
          <p:spPr bwMode="auto">
            <a:xfrm>
              <a:off x="2069" y="1075"/>
              <a:ext cx="309" cy="310"/>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9" name="Rectangle 10"/>
            <p:cNvSpPr>
              <a:spLocks noChangeArrowheads="1"/>
            </p:cNvSpPr>
            <p:nvPr/>
          </p:nvSpPr>
          <p:spPr bwMode="auto">
            <a:xfrm>
              <a:off x="2153" y="1190"/>
              <a:ext cx="188" cy="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rPr>
                <a:t>AMF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 name="Rectangle 11"/>
            <p:cNvSpPr>
              <a:spLocks noChangeArrowheads="1"/>
            </p:cNvSpPr>
            <p:nvPr/>
          </p:nvSpPr>
          <p:spPr bwMode="auto">
            <a:xfrm>
              <a:off x="2069" y="457"/>
              <a:ext cx="309" cy="30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Rectangle 12"/>
            <p:cNvSpPr>
              <a:spLocks noChangeArrowheads="1"/>
            </p:cNvSpPr>
            <p:nvPr/>
          </p:nvSpPr>
          <p:spPr bwMode="auto">
            <a:xfrm>
              <a:off x="2069" y="457"/>
              <a:ext cx="309" cy="309"/>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22" name="Rectangle 13"/>
            <p:cNvSpPr>
              <a:spLocks noChangeArrowheads="1"/>
            </p:cNvSpPr>
            <p:nvPr/>
          </p:nvSpPr>
          <p:spPr bwMode="auto">
            <a:xfrm>
              <a:off x="2125" y="568"/>
              <a:ext cx="82" cy="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rPr>
                <a:t>V</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 name="Rectangle 14"/>
            <p:cNvSpPr>
              <a:spLocks noChangeArrowheads="1"/>
            </p:cNvSpPr>
            <p:nvPr/>
          </p:nvSpPr>
          <p:spPr bwMode="auto">
            <a:xfrm>
              <a:off x="2166" y="568"/>
              <a:ext cx="57" cy="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 name="Rectangle 15"/>
            <p:cNvSpPr>
              <a:spLocks noChangeArrowheads="1"/>
            </p:cNvSpPr>
            <p:nvPr/>
          </p:nvSpPr>
          <p:spPr bwMode="auto">
            <a:xfrm>
              <a:off x="2190" y="568"/>
              <a:ext cx="184" cy="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rPr>
                <a:t>NRF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 name="Rectangle 16"/>
            <p:cNvSpPr>
              <a:spLocks noChangeArrowheads="1"/>
            </p:cNvSpPr>
            <p:nvPr/>
          </p:nvSpPr>
          <p:spPr bwMode="auto">
            <a:xfrm>
              <a:off x="2609" y="1075"/>
              <a:ext cx="309" cy="3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Rectangle 17"/>
            <p:cNvSpPr>
              <a:spLocks noChangeArrowheads="1"/>
            </p:cNvSpPr>
            <p:nvPr/>
          </p:nvSpPr>
          <p:spPr bwMode="auto">
            <a:xfrm>
              <a:off x="2609" y="1075"/>
              <a:ext cx="309" cy="310"/>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27" name="Rectangle 18"/>
            <p:cNvSpPr>
              <a:spLocks noChangeArrowheads="1"/>
            </p:cNvSpPr>
            <p:nvPr/>
          </p:nvSpPr>
          <p:spPr bwMode="auto">
            <a:xfrm>
              <a:off x="2664" y="1190"/>
              <a:ext cx="82" cy="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rPr>
                <a:t>V</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 name="Rectangle 19"/>
            <p:cNvSpPr>
              <a:spLocks noChangeArrowheads="1"/>
            </p:cNvSpPr>
            <p:nvPr/>
          </p:nvSpPr>
          <p:spPr bwMode="auto">
            <a:xfrm>
              <a:off x="2705" y="1190"/>
              <a:ext cx="57" cy="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 name="Rectangle 20"/>
            <p:cNvSpPr>
              <a:spLocks noChangeArrowheads="1"/>
            </p:cNvSpPr>
            <p:nvPr/>
          </p:nvSpPr>
          <p:spPr bwMode="auto">
            <a:xfrm>
              <a:off x="2729" y="1190"/>
              <a:ext cx="188" cy="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rPr>
                <a:t>SMF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 name="Rectangle 21"/>
            <p:cNvSpPr>
              <a:spLocks noChangeArrowheads="1"/>
            </p:cNvSpPr>
            <p:nvPr/>
          </p:nvSpPr>
          <p:spPr bwMode="auto">
            <a:xfrm>
              <a:off x="3304" y="1075"/>
              <a:ext cx="309" cy="3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Rectangle 22"/>
            <p:cNvSpPr>
              <a:spLocks noChangeArrowheads="1"/>
            </p:cNvSpPr>
            <p:nvPr/>
          </p:nvSpPr>
          <p:spPr bwMode="auto">
            <a:xfrm>
              <a:off x="3304" y="1075"/>
              <a:ext cx="309" cy="310"/>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2" name="Rectangle 23"/>
            <p:cNvSpPr>
              <a:spLocks noChangeArrowheads="1"/>
            </p:cNvSpPr>
            <p:nvPr/>
          </p:nvSpPr>
          <p:spPr bwMode="auto">
            <a:xfrm>
              <a:off x="3355" y="1190"/>
              <a:ext cx="86" cy="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rPr>
                <a:t>H</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3" name="Rectangle 24"/>
            <p:cNvSpPr>
              <a:spLocks noChangeArrowheads="1"/>
            </p:cNvSpPr>
            <p:nvPr/>
          </p:nvSpPr>
          <p:spPr bwMode="auto">
            <a:xfrm>
              <a:off x="3404" y="1190"/>
              <a:ext cx="57" cy="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4" name="Rectangle 25"/>
            <p:cNvSpPr>
              <a:spLocks noChangeArrowheads="1"/>
            </p:cNvSpPr>
            <p:nvPr/>
          </p:nvSpPr>
          <p:spPr bwMode="auto">
            <a:xfrm>
              <a:off x="3424" y="1190"/>
              <a:ext cx="188" cy="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rPr>
                <a:t>SMF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 name="Rectangle 26"/>
            <p:cNvSpPr>
              <a:spLocks noChangeArrowheads="1"/>
            </p:cNvSpPr>
            <p:nvPr/>
          </p:nvSpPr>
          <p:spPr bwMode="auto">
            <a:xfrm>
              <a:off x="3304" y="457"/>
              <a:ext cx="309" cy="30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Rectangle 27"/>
            <p:cNvSpPr>
              <a:spLocks noChangeArrowheads="1"/>
            </p:cNvSpPr>
            <p:nvPr/>
          </p:nvSpPr>
          <p:spPr bwMode="auto">
            <a:xfrm>
              <a:off x="3304" y="457"/>
              <a:ext cx="309" cy="309"/>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7" name="Rectangle 28"/>
            <p:cNvSpPr>
              <a:spLocks noChangeArrowheads="1"/>
            </p:cNvSpPr>
            <p:nvPr/>
          </p:nvSpPr>
          <p:spPr bwMode="auto">
            <a:xfrm>
              <a:off x="3359" y="568"/>
              <a:ext cx="86" cy="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rPr>
                <a:t>H</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 name="Rectangle 29"/>
            <p:cNvSpPr>
              <a:spLocks noChangeArrowheads="1"/>
            </p:cNvSpPr>
            <p:nvPr/>
          </p:nvSpPr>
          <p:spPr bwMode="auto">
            <a:xfrm>
              <a:off x="3404" y="568"/>
              <a:ext cx="57" cy="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 name="Rectangle 30"/>
            <p:cNvSpPr>
              <a:spLocks noChangeArrowheads="1"/>
            </p:cNvSpPr>
            <p:nvPr/>
          </p:nvSpPr>
          <p:spPr bwMode="auto">
            <a:xfrm>
              <a:off x="3424" y="568"/>
              <a:ext cx="184" cy="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rPr>
                <a:t>NRF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0" name="Line 31"/>
            <p:cNvSpPr>
              <a:spLocks noChangeShapeType="1"/>
            </p:cNvSpPr>
            <p:nvPr/>
          </p:nvSpPr>
          <p:spPr bwMode="auto">
            <a:xfrm>
              <a:off x="1683" y="1230"/>
              <a:ext cx="386" cy="0"/>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41" name="Line 32"/>
            <p:cNvSpPr>
              <a:spLocks noChangeShapeType="1"/>
            </p:cNvSpPr>
            <p:nvPr/>
          </p:nvSpPr>
          <p:spPr bwMode="auto">
            <a:xfrm>
              <a:off x="2378" y="1230"/>
              <a:ext cx="231" cy="0"/>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42" name="Line 33"/>
            <p:cNvSpPr>
              <a:spLocks noChangeShapeType="1"/>
            </p:cNvSpPr>
            <p:nvPr/>
          </p:nvSpPr>
          <p:spPr bwMode="auto">
            <a:xfrm>
              <a:off x="2918" y="1230"/>
              <a:ext cx="386" cy="0"/>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43" name="Line 34"/>
            <p:cNvSpPr>
              <a:spLocks noChangeShapeType="1"/>
            </p:cNvSpPr>
            <p:nvPr/>
          </p:nvSpPr>
          <p:spPr bwMode="auto">
            <a:xfrm flipV="1">
              <a:off x="2224" y="766"/>
              <a:ext cx="0" cy="309"/>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44" name="Line 35"/>
            <p:cNvSpPr>
              <a:spLocks noChangeShapeType="1"/>
            </p:cNvSpPr>
            <p:nvPr/>
          </p:nvSpPr>
          <p:spPr bwMode="auto">
            <a:xfrm>
              <a:off x="2378" y="611"/>
              <a:ext cx="926" cy="0"/>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45" name="Freeform 36"/>
            <p:cNvSpPr>
              <a:spLocks noEditPoints="1"/>
            </p:cNvSpPr>
            <p:nvPr/>
          </p:nvSpPr>
          <p:spPr bwMode="auto">
            <a:xfrm>
              <a:off x="3071" y="377"/>
              <a:ext cx="4" cy="1245"/>
            </a:xfrm>
            <a:custGeom>
              <a:avLst/>
              <a:gdLst>
                <a:gd name="T0" fmla="*/ 16 w 16"/>
                <a:gd name="T1" fmla="*/ 248 h 4864"/>
                <a:gd name="T2" fmla="*/ 0 w 16"/>
                <a:gd name="T3" fmla="*/ 248 h 4864"/>
                <a:gd name="T4" fmla="*/ 8 w 16"/>
                <a:gd name="T5" fmla="*/ 0 h 4864"/>
                <a:gd name="T6" fmla="*/ 16 w 16"/>
                <a:gd name="T7" fmla="*/ 392 h 4864"/>
                <a:gd name="T8" fmla="*/ 8 w 16"/>
                <a:gd name="T9" fmla="*/ 640 h 4864"/>
                <a:gd name="T10" fmla="*/ 0 w 16"/>
                <a:gd name="T11" fmla="*/ 392 h 4864"/>
                <a:gd name="T12" fmla="*/ 16 w 16"/>
                <a:gd name="T13" fmla="*/ 392 h 4864"/>
                <a:gd name="T14" fmla="*/ 16 w 16"/>
                <a:gd name="T15" fmla="*/ 1016 h 4864"/>
                <a:gd name="T16" fmla="*/ 0 w 16"/>
                <a:gd name="T17" fmla="*/ 1016 h 4864"/>
                <a:gd name="T18" fmla="*/ 8 w 16"/>
                <a:gd name="T19" fmla="*/ 768 h 4864"/>
                <a:gd name="T20" fmla="*/ 16 w 16"/>
                <a:gd name="T21" fmla="*/ 1160 h 4864"/>
                <a:gd name="T22" fmla="*/ 8 w 16"/>
                <a:gd name="T23" fmla="*/ 1408 h 4864"/>
                <a:gd name="T24" fmla="*/ 0 w 16"/>
                <a:gd name="T25" fmla="*/ 1160 h 4864"/>
                <a:gd name="T26" fmla="*/ 16 w 16"/>
                <a:gd name="T27" fmla="*/ 1160 h 4864"/>
                <a:gd name="T28" fmla="*/ 16 w 16"/>
                <a:gd name="T29" fmla="*/ 1784 h 4864"/>
                <a:gd name="T30" fmla="*/ 0 w 16"/>
                <a:gd name="T31" fmla="*/ 1784 h 4864"/>
                <a:gd name="T32" fmla="*/ 8 w 16"/>
                <a:gd name="T33" fmla="*/ 1536 h 4864"/>
                <a:gd name="T34" fmla="*/ 16 w 16"/>
                <a:gd name="T35" fmla="*/ 1928 h 4864"/>
                <a:gd name="T36" fmla="*/ 8 w 16"/>
                <a:gd name="T37" fmla="*/ 2176 h 4864"/>
                <a:gd name="T38" fmla="*/ 0 w 16"/>
                <a:gd name="T39" fmla="*/ 1928 h 4864"/>
                <a:gd name="T40" fmla="*/ 16 w 16"/>
                <a:gd name="T41" fmla="*/ 1928 h 4864"/>
                <a:gd name="T42" fmla="*/ 16 w 16"/>
                <a:gd name="T43" fmla="*/ 2552 h 4864"/>
                <a:gd name="T44" fmla="*/ 0 w 16"/>
                <a:gd name="T45" fmla="*/ 2552 h 4864"/>
                <a:gd name="T46" fmla="*/ 8 w 16"/>
                <a:gd name="T47" fmla="*/ 2304 h 4864"/>
                <a:gd name="T48" fmla="*/ 16 w 16"/>
                <a:gd name="T49" fmla="*/ 2696 h 4864"/>
                <a:gd name="T50" fmla="*/ 8 w 16"/>
                <a:gd name="T51" fmla="*/ 2944 h 4864"/>
                <a:gd name="T52" fmla="*/ 0 w 16"/>
                <a:gd name="T53" fmla="*/ 2696 h 4864"/>
                <a:gd name="T54" fmla="*/ 16 w 16"/>
                <a:gd name="T55" fmla="*/ 2696 h 4864"/>
                <a:gd name="T56" fmla="*/ 16 w 16"/>
                <a:gd name="T57" fmla="*/ 3320 h 4864"/>
                <a:gd name="T58" fmla="*/ 0 w 16"/>
                <a:gd name="T59" fmla="*/ 3320 h 4864"/>
                <a:gd name="T60" fmla="*/ 8 w 16"/>
                <a:gd name="T61" fmla="*/ 3072 h 4864"/>
                <a:gd name="T62" fmla="*/ 16 w 16"/>
                <a:gd name="T63" fmla="*/ 3464 h 4864"/>
                <a:gd name="T64" fmla="*/ 8 w 16"/>
                <a:gd name="T65" fmla="*/ 3712 h 4864"/>
                <a:gd name="T66" fmla="*/ 0 w 16"/>
                <a:gd name="T67" fmla="*/ 3464 h 4864"/>
                <a:gd name="T68" fmla="*/ 16 w 16"/>
                <a:gd name="T69" fmla="*/ 3464 h 4864"/>
                <a:gd name="T70" fmla="*/ 16 w 16"/>
                <a:gd name="T71" fmla="*/ 4088 h 4864"/>
                <a:gd name="T72" fmla="*/ 0 w 16"/>
                <a:gd name="T73" fmla="*/ 4088 h 4864"/>
                <a:gd name="T74" fmla="*/ 8 w 16"/>
                <a:gd name="T75" fmla="*/ 3840 h 4864"/>
                <a:gd name="T76" fmla="*/ 16 w 16"/>
                <a:gd name="T77" fmla="*/ 4232 h 4864"/>
                <a:gd name="T78" fmla="*/ 8 w 16"/>
                <a:gd name="T79" fmla="*/ 4480 h 4864"/>
                <a:gd name="T80" fmla="*/ 0 w 16"/>
                <a:gd name="T81" fmla="*/ 4232 h 4864"/>
                <a:gd name="T82" fmla="*/ 16 w 16"/>
                <a:gd name="T83" fmla="*/ 4232 h 4864"/>
                <a:gd name="T84" fmla="*/ 16 w 16"/>
                <a:gd name="T85" fmla="*/ 4856 h 4864"/>
                <a:gd name="T86" fmla="*/ 0 w 16"/>
                <a:gd name="T87" fmla="*/ 4856 h 4864"/>
                <a:gd name="T88" fmla="*/ 8 w 16"/>
                <a:gd name="T89" fmla="*/ 4608 h 4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 h="4864">
                  <a:moveTo>
                    <a:pt x="16" y="8"/>
                  </a:moveTo>
                  <a:lnTo>
                    <a:pt x="16" y="248"/>
                  </a:lnTo>
                  <a:cubicBezTo>
                    <a:pt x="16" y="253"/>
                    <a:pt x="12" y="256"/>
                    <a:pt x="8" y="256"/>
                  </a:cubicBezTo>
                  <a:cubicBezTo>
                    <a:pt x="3" y="256"/>
                    <a:pt x="0" y="253"/>
                    <a:pt x="0" y="248"/>
                  </a:cubicBezTo>
                  <a:lnTo>
                    <a:pt x="0" y="8"/>
                  </a:lnTo>
                  <a:cubicBezTo>
                    <a:pt x="0" y="4"/>
                    <a:pt x="3" y="0"/>
                    <a:pt x="8" y="0"/>
                  </a:cubicBezTo>
                  <a:cubicBezTo>
                    <a:pt x="12" y="0"/>
                    <a:pt x="16" y="4"/>
                    <a:pt x="16" y="8"/>
                  </a:cubicBezTo>
                  <a:close/>
                  <a:moveTo>
                    <a:pt x="16" y="392"/>
                  </a:moveTo>
                  <a:lnTo>
                    <a:pt x="16" y="632"/>
                  </a:lnTo>
                  <a:cubicBezTo>
                    <a:pt x="16" y="637"/>
                    <a:pt x="12" y="640"/>
                    <a:pt x="8" y="640"/>
                  </a:cubicBezTo>
                  <a:cubicBezTo>
                    <a:pt x="3" y="640"/>
                    <a:pt x="0" y="637"/>
                    <a:pt x="0" y="632"/>
                  </a:cubicBezTo>
                  <a:lnTo>
                    <a:pt x="0" y="392"/>
                  </a:lnTo>
                  <a:cubicBezTo>
                    <a:pt x="0" y="388"/>
                    <a:pt x="3" y="384"/>
                    <a:pt x="8" y="384"/>
                  </a:cubicBezTo>
                  <a:cubicBezTo>
                    <a:pt x="12" y="384"/>
                    <a:pt x="16" y="388"/>
                    <a:pt x="16" y="392"/>
                  </a:cubicBezTo>
                  <a:close/>
                  <a:moveTo>
                    <a:pt x="16" y="776"/>
                  </a:moveTo>
                  <a:lnTo>
                    <a:pt x="16" y="1016"/>
                  </a:lnTo>
                  <a:cubicBezTo>
                    <a:pt x="16" y="1021"/>
                    <a:pt x="12" y="1024"/>
                    <a:pt x="8" y="1024"/>
                  </a:cubicBezTo>
                  <a:cubicBezTo>
                    <a:pt x="3" y="1024"/>
                    <a:pt x="0" y="1021"/>
                    <a:pt x="0" y="1016"/>
                  </a:cubicBezTo>
                  <a:lnTo>
                    <a:pt x="0" y="776"/>
                  </a:lnTo>
                  <a:cubicBezTo>
                    <a:pt x="0" y="772"/>
                    <a:pt x="3" y="768"/>
                    <a:pt x="8" y="768"/>
                  </a:cubicBezTo>
                  <a:cubicBezTo>
                    <a:pt x="12" y="768"/>
                    <a:pt x="16" y="772"/>
                    <a:pt x="16" y="776"/>
                  </a:cubicBezTo>
                  <a:close/>
                  <a:moveTo>
                    <a:pt x="16" y="1160"/>
                  </a:moveTo>
                  <a:lnTo>
                    <a:pt x="16" y="1400"/>
                  </a:lnTo>
                  <a:cubicBezTo>
                    <a:pt x="16" y="1405"/>
                    <a:pt x="12" y="1408"/>
                    <a:pt x="8" y="1408"/>
                  </a:cubicBezTo>
                  <a:cubicBezTo>
                    <a:pt x="3" y="1408"/>
                    <a:pt x="0" y="1405"/>
                    <a:pt x="0" y="1400"/>
                  </a:cubicBezTo>
                  <a:lnTo>
                    <a:pt x="0" y="1160"/>
                  </a:lnTo>
                  <a:cubicBezTo>
                    <a:pt x="0" y="1156"/>
                    <a:pt x="3" y="1152"/>
                    <a:pt x="8" y="1152"/>
                  </a:cubicBezTo>
                  <a:cubicBezTo>
                    <a:pt x="12" y="1152"/>
                    <a:pt x="16" y="1156"/>
                    <a:pt x="16" y="1160"/>
                  </a:cubicBezTo>
                  <a:close/>
                  <a:moveTo>
                    <a:pt x="16" y="1544"/>
                  </a:moveTo>
                  <a:lnTo>
                    <a:pt x="16" y="1784"/>
                  </a:lnTo>
                  <a:cubicBezTo>
                    <a:pt x="16" y="1789"/>
                    <a:pt x="12" y="1792"/>
                    <a:pt x="8" y="1792"/>
                  </a:cubicBezTo>
                  <a:cubicBezTo>
                    <a:pt x="3" y="1792"/>
                    <a:pt x="0" y="1789"/>
                    <a:pt x="0" y="1784"/>
                  </a:cubicBezTo>
                  <a:lnTo>
                    <a:pt x="0" y="1544"/>
                  </a:lnTo>
                  <a:cubicBezTo>
                    <a:pt x="0" y="1540"/>
                    <a:pt x="3" y="1536"/>
                    <a:pt x="8" y="1536"/>
                  </a:cubicBezTo>
                  <a:cubicBezTo>
                    <a:pt x="12" y="1536"/>
                    <a:pt x="16" y="1540"/>
                    <a:pt x="16" y="1544"/>
                  </a:cubicBezTo>
                  <a:close/>
                  <a:moveTo>
                    <a:pt x="16" y="1928"/>
                  </a:moveTo>
                  <a:lnTo>
                    <a:pt x="16" y="2168"/>
                  </a:lnTo>
                  <a:cubicBezTo>
                    <a:pt x="16" y="2173"/>
                    <a:pt x="12" y="2176"/>
                    <a:pt x="8" y="2176"/>
                  </a:cubicBezTo>
                  <a:cubicBezTo>
                    <a:pt x="3" y="2176"/>
                    <a:pt x="0" y="2173"/>
                    <a:pt x="0" y="2168"/>
                  </a:cubicBezTo>
                  <a:lnTo>
                    <a:pt x="0" y="1928"/>
                  </a:lnTo>
                  <a:cubicBezTo>
                    <a:pt x="0" y="1924"/>
                    <a:pt x="3" y="1920"/>
                    <a:pt x="8" y="1920"/>
                  </a:cubicBezTo>
                  <a:cubicBezTo>
                    <a:pt x="12" y="1920"/>
                    <a:pt x="16" y="1924"/>
                    <a:pt x="16" y="1928"/>
                  </a:cubicBezTo>
                  <a:close/>
                  <a:moveTo>
                    <a:pt x="16" y="2312"/>
                  </a:moveTo>
                  <a:lnTo>
                    <a:pt x="16" y="2552"/>
                  </a:lnTo>
                  <a:cubicBezTo>
                    <a:pt x="16" y="2557"/>
                    <a:pt x="12" y="2560"/>
                    <a:pt x="8" y="2560"/>
                  </a:cubicBezTo>
                  <a:cubicBezTo>
                    <a:pt x="3" y="2560"/>
                    <a:pt x="0" y="2557"/>
                    <a:pt x="0" y="2552"/>
                  </a:cubicBezTo>
                  <a:lnTo>
                    <a:pt x="0" y="2312"/>
                  </a:lnTo>
                  <a:cubicBezTo>
                    <a:pt x="0" y="2308"/>
                    <a:pt x="3" y="2304"/>
                    <a:pt x="8" y="2304"/>
                  </a:cubicBezTo>
                  <a:cubicBezTo>
                    <a:pt x="12" y="2304"/>
                    <a:pt x="16" y="2308"/>
                    <a:pt x="16" y="2312"/>
                  </a:cubicBezTo>
                  <a:close/>
                  <a:moveTo>
                    <a:pt x="16" y="2696"/>
                  </a:moveTo>
                  <a:lnTo>
                    <a:pt x="16" y="2936"/>
                  </a:lnTo>
                  <a:cubicBezTo>
                    <a:pt x="16" y="2941"/>
                    <a:pt x="12" y="2944"/>
                    <a:pt x="8" y="2944"/>
                  </a:cubicBezTo>
                  <a:cubicBezTo>
                    <a:pt x="3" y="2944"/>
                    <a:pt x="0" y="2941"/>
                    <a:pt x="0" y="2936"/>
                  </a:cubicBezTo>
                  <a:lnTo>
                    <a:pt x="0" y="2696"/>
                  </a:lnTo>
                  <a:cubicBezTo>
                    <a:pt x="0" y="2692"/>
                    <a:pt x="3" y="2688"/>
                    <a:pt x="8" y="2688"/>
                  </a:cubicBezTo>
                  <a:cubicBezTo>
                    <a:pt x="12" y="2688"/>
                    <a:pt x="16" y="2692"/>
                    <a:pt x="16" y="2696"/>
                  </a:cubicBezTo>
                  <a:close/>
                  <a:moveTo>
                    <a:pt x="16" y="3080"/>
                  </a:moveTo>
                  <a:lnTo>
                    <a:pt x="16" y="3320"/>
                  </a:lnTo>
                  <a:cubicBezTo>
                    <a:pt x="16" y="3325"/>
                    <a:pt x="12" y="3328"/>
                    <a:pt x="8" y="3328"/>
                  </a:cubicBezTo>
                  <a:cubicBezTo>
                    <a:pt x="3" y="3328"/>
                    <a:pt x="0" y="3325"/>
                    <a:pt x="0" y="3320"/>
                  </a:cubicBezTo>
                  <a:lnTo>
                    <a:pt x="0" y="3080"/>
                  </a:lnTo>
                  <a:cubicBezTo>
                    <a:pt x="0" y="3076"/>
                    <a:pt x="3" y="3072"/>
                    <a:pt x="8" y="3072"/>
                  </a:cubicBezTo>
                  <a:cubicBezTo>
                    <a:pt x="12" y="3072"/>
                    <a:pt x="16" y="3076"/>
                    <a:pt x="16" y="3080"/>
                  </a:cubicBezTo>
                  <a:close/>
                  <a:moveTo>
                    <a:pt x="16" y="3464"/>
                  </a:moveTo>
                  <a:lnTo>
                    <a:pt x="16" y="3704"/>
                  </a:lnTo>
                  <a:cubicBezTo>
                    <a:pt x="16" y="3709"/>
                    <a:pt x="12" y="3712"/>
                    <a:pt x="8" y="3712"/>
                  </a:cubicBezTo>
                  <a:cubicBezTo>
                    <a:pt x="3" y="3712"/>
                    <a:pt x="0" y="3709"/>
                    <a:pt x="0" y="3704"/>
                  </a:cubicBezTo>
                  <a:lnTo>
                    <a:pt x="0" y="3464"/>
                  </a:lnTo>
                  <a:cubicBezTo>
                    <a:pt x="0" y="3460"/>
                    <a:pt x="3" y="3456"/>
                    <a:pt x="8" y="3456"/>
                  </a:cubicBezTo>
                  <a:cubicBezTo>
                    <a:pt x="12" y="3456"/>
                    <a:pt x="16" y="3460"/>
                    <a:pt x="16" y="3464"/>
                  </a:cubicBezTo>
                  <a:close/>
                  <a:moveTo>
                    <a:pt x="16" y="3848"/>
                  </a:moveTo>
                  <a:lnTo>
                    <a:pt x="16" y="4088"/>
                  </a:lnTo>
                  <a:cubicBezTo>
                    <a:pt x="16" y="4093"/>
                    <a:pt x="12" y="4096"/>
                    <a:pt x="8" y="4096"/>
                  </a:cubicBezTo>
                  <a:cubicBezTo>
                    <a:pt x="3" y="4096"/>
                    <a:pt x="0" y="4093"/>
                    <a:pt x="0" y="4088"/>
                  </a:cubicBezTo>
                  <a:lnTo>
                    <a:pt x="0" y="3848"/>
                  </a:lnTo>
                  <a:cubicBezTo>
                    <a:pt x="0" y="3844"/>
                    <a:pt x="3" y="3840"/>
                    <a:pt x="8" y="3840"/>
                  </a:cubicBezTo>
                  <a:cubicBezTo>
                    <a:pt x="12" y="3840"/>
                    <a:pt x="16" y="3844"/>
                    <a:pt x="16" y="3848"/>
                  </a:cubicBezTo>
                  <a:close/>
                  <a:moveTo>
                    <a:pt x="16" y="4232"/>
                  </a:moveTo>
                  <a:lnTo>
                    <a:pt x="16" y="4472"/>
                  </a:lnTo>
                  <a:cubicBezTo>
                    <a:pt x="16" y="4477"/>
                    <a:pt x="12" y="4480"/>
                    <a:pt x="8" y="4480"/>
                  </a:cubicBezTo>
                  <a:cubicBezTo>
                    <a:pt x="3" y="4480"/>
                    <a:pt x="0" y="4477"/>
                    <a:pt x="0" y="4472"/>
                  </a:cubicBezTo>
                  <a:lnTo>
                    <a:pt x="0" y="4232"/>
                  </a:lnTo>
                  <a:cubicBezTo>
                    <a:pt x="0" y="4228"/>
                    <a:pt x="3" y="4224"/>
                    <a:pt x="8" y="4224"/>
                  </a:cubicBezTo>
                  <a:cubicBezTo>
                    <a:pt x="12" y="4224"/>
                    <a:pt x="16" y="4228"/>
                    <a:pt x="16" y="4232"/>
                  </a:cubicBezTo>
                  <a:close/>
                  <a:moveTo>
                    <a:pt x="16" y="4616"/>
                  </a:moveTo>
                  <a:lnTo>
                    <a:pt x="16" y="4856"/>
                  </a:lnTo>
                  <a:cubicBezTo>
                    <a:pt x="16" y="4861"/>
                    <a:pt x="12" y="4864"/>
                    <a:pt x="8" y="4864"/>
                  </a:cubicBezTo>
                  <a:cubicBezTo>
                    <a:pt x="3" y="4864"/>
                    <a:pt x="0" y="4861"/>
                    <a:pt x="0" y="4856"/>
                  </a:cubicBezTo>
                  <a:lnTo>
                    <a:pt x="0" y="4616"/>
                  </a:lnTo>
                  <a:cubicBezTo>
                    <a:pt x="0" y="4612"/>
                    <a:pt x="3" y="4608"/>
                    <a:pt x="8" y="4608"/>
                  </a:cubicBezTo>
                  <a:cubicBezTo>
                    <a:pt x="12" y="4608"/>
                    <a:pt x="16" y="4612"/>
                    <a:pt x="16" y="4616"/>
                  </a:cubicBezTo>
                  <a:close/>
                </a:path>
              </a:pathLst>
            </a:custGeom>
            <a:solidFill>
              <a:srgbClr val="000000"/>
            </a:solidFill>
            <a:ln w="6350"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en-GB"/>
            </a:p>
          </p:txBody>
        </p:sp>
        <p:sp>
          <p:nvSpPr>
            <p:cNvPr id="46" name="Rectangle 37"/>
            <p:cNvSpPr>
              <a:spLocks noChangeArrowheads="1"/>
            </p:cNvSpPr>
            <p:nvPr/>
          </p:nvSpPr>
          <p:spPr bwMode="auto">
            <a:xfrm>
              <a:off x="1336" y="519"/>
              <a:ext cx="82" cy="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rPr>
                <a:t>V</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7" name="Rectangle 38"/>
            <p:cNvSpPr>
              <a:spLocks noChangeArrowheads="1"/>
            </p:cNvSpPr>
            <p:nvPr/>
          </p:nvSpPr>
          <p:spPr bwMode="auto">
            <a:xfrm>
              <a:off x="1377" y="519"/>
              <a:ext cx="57" cy="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8" name="Rectangle 39"/>
            <p:cNvSpPr>
              <a:spLocks noChangeArrowheads="1"/>
            </p:cNvSpPr>
            <p:nvPr/>
          </p:nvSpPr>
          <p:spPr bwMode="auto">
            <a:xfrm>
              <a:off x="1402" y="519"/>
              <a:ext cx="237" cy="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rPr>
                <a:t>PLMN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9" name="Rectangle 40"/>
            <p:cNvSpPr>
              <a:spLocks noChangeArrowheads="1"/>
            </p:cNvSpPr>
            <p:nvPr/>
          </p:nvSpPr>
          <p:spPr bwMode="auto">
            <a:xfrm>
              <a:off x="1581" y="519"/>
              <a:ext cx="53" cy="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0" name="Rectangle 41"/>
            <p:cNvSpPr>
              <a:spLocks noChangeArrowheads="1"/>
            </p:cNvSpPr>
            <p:nvPr/>
          </p:nvSpPr>
          <p:spPr bwMode="auto">
            <a:xfrm>
              <a:off x="1598" y="519"/>
              <a:ext cx="82" cy="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rPr>
                <a:t>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1" name="Rectangle 42"/>
            <p:cNvSpPr>
              <a:spLocks noChangeArrowheads="1"/>
            </p:cNvSpPr>
            <p:nvPr/>
          </p:nvSpPr>
          <p:spPr bwMode="auto">
            <a:xfrm>
              <a:off x="1643" y="519"/>
              <a:ext cx="57" cy="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2" name="Rectangle 43"/>
            <p:cNvSpPr>
              <a:spLocks noChangeArrowheads="1"/>
            </p:cNvSpPr>
            <p:nvPr/>
          </p:nvSpPr>
          <p:spPr bwMode="auto">
            <a:xfrm>
              <a:off x="1663" y="519"/>
              <a:ext cx="237" cy="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rPr>
                <a:t>PLMN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3" name="Rectangle 44"/>
            <p:cNvSpPr>
              <a:spLocks noChangeArrowheads="1"/>
            </p:cNvSpPr>
            <p:nvPr/>
          </p:nvSpPr>
          <p:spPr bwMode="auto">
            <a:xfrm>
              <a:off x="4078" y="547"/>
              <a:ext cx="86" cy="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rPr>
                <a:t>H</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4" name="Rectangle 45"/>
            <p:cNvSpPr>
              <a:spLocks noChangeArrowheads="1"/>
            </p:cNvSpPr>
            <p:nvPr/>
          </p:nvSpPr>
          <p:spPr bwMode="auto">
            <a:xfrm>
              <a:off x="4127" y="547"/>
              <a:ext cx="57" cy="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5" name="Rectangle 46"/>
            <p:cNvSpPr>
              <a:spLocks noChangeArrowheads="1"/>
            </p:cNvSpPr>
            <p:nvPr/>
          </p:nvSpPr>
          <p:spPr bwMode="auto">
            <a:xfrm>
              <a:off x="4147" y="547"/>
              <a:ext cx="237" cy="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rPr>
                <a:t>PLMN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6" name="Rectangle 47"/>
            <p:cNvSpPr>
              <a:spLocks noChangeArrowheads="1"/>
            </p:cNvSpPr>
            <p:nvPr/>
          </p:nvSpPr>
          <p:spPr bwMode="auto">
            <a:xfrm>
              <a:off x="3784" y="1010"/>
              <a:ext cx="1110"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Arial" panose="020B0604020202020204" pitchFamily="34" charset="0"/>
                </a:rPr>
                <a:t>No slicing architecture</a:t>
              </a:r>
              <a:endParaRPr kumimoji="0" lang="en-US" altLang="en-US" sz="40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41121523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a:t>S2-174538</a:t>
            </a:r>
            <a:endParaRPr lang="en-US" dirty="0"/>
          </a:p>
        </p:txBody>
      </p:sp>
      <p:sp>
        <p:nvSpPr>
          <p:cNvPr id="4" name="Title 3"/>
          <p:cNvSpPr>
            <a:spLocks noGrp="1"/>
          </p:cNvSpPr>
          <p:nvPr>
            <p:ph type="title"/>
          </p:nvPr>
        </p:nvSpPr>
        <p:spPr/>
        <p:txBody>
          <a:bodyPr>
            <a:normAutofit fontScale="90000"/>
          </a:bodyPr>
          <a:lstStyle/>
          <a:p>
            <a:r>
              <a:rPr lang="en-GB" dirty="0"/>
              <a:t>Augmented NRF: Registration</a:t>
            </a:r>
          </a:p>
        </p:txBody>
      </p:sp>
      <p:cxnSp>
        <p:nvCxnSpPr>
          <p:cNvPr id="8" name="Straight Connector 7"/>
          <p:cNvCxnSpPr/>
          <p:nvPr/>
        </p:nvCxnSpPr>
        <p:spPr>
          <a:xfrm>
            <a:off x="4516823" y="441434"/>
            <a:ext cx="31531" cy="2412125"/>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1316421" y="835572"/>
            <a:ext cx="692573" cy="322802"/>
          </a:xfrm>
          <a:prstGeom prst="rect">
            <a:avLst/>
          </a:prstGeom>
          <a:noFill/>
        </p:spPr>
        <p:txBody>
          <a:bodyPr wrap="none" lIns="90000" tIns="90000" rIns="72000" bIns="46800" rtlCol="0">
            <a:spAutoFit/>
          </a:bodyPr>
          <a:lstStyle/>
          <a:p>
            <a:pPr marL="176213" marR="0" indent="-176213" algn="l" defTabSz="457200" rtl="0" eaLnBrk="1" fontAlgn="base" latinLnBrk="0" hangingPunct="1">
              <a:lnSpc>
                <a:spcPct val="100000"/>
              </a:lnSpc>
              <a:spcBef>
                <a:spcPts val="0"/>
              </a:spcBef>
              <a:spcAft>
                <a:spcPct val="0"/>
              </a:spcAft>
              <a:buClrTx/>
              <a:buSzTx/>
              <a:tabLst/>
            </a:pPr>
            <a:r>
              <a:rPr lang="en-GB" sz="1200" dirty="0">
                <a:solidFill>
                  <a:schemeClr val="tx2"/>
                </a:solidFill>
                <a:latin typeface="Arial" pitchFamily="34" charset="0"/>
                <a:cs typeface="Arial" pitchFamily="34" charset="0"/>
              </a:rPr>
              <a:t>VPLMN</a:t>
            </a:r>
          </a:p>
        </p:txBody>
      </p:sp>
      <p:sp>
        <p:nvSpPr>
          <p:cNvPr id="10" name="TextBox 9"/>
          <p:cNvSpPr txBox="1"/>
          <p:nvPr/>
        </p:nvSpPr>
        <p:spPr>
          <a:xfrm>
            <a:off x="7645959" y="835572"/>
            <a:ext cx="700589" cy="322802"/>
          </a:xfrm>
          <a:prstGeom prst="rect">
            <a:avLst/>
          </a:prstGeom>
          <a:noFill/>
        </p:spPr>
        <p:txBody>
          <a:bodyPr wrap="none" lIns="90000" tIns="90000" rIns="72000" bIns="46800" rtlCol="0">
            <a:spAutoFit/>
          </a:bodyPr>
          <a:lstStyle/>
          <a:p>
            <a:pPr marL="176213" marR="0" indent="-176213" algn="l" defTabSz="457200" rtl="0" eaLnBrk="1" fontAlgn="base" latinLnBrk="0" hangingPunct="1">
              <a:lnSpc>
                <a:spcPct val="100000"/>
              </a:lnSpc>
              <a:spcBef>
                <a:spcPts val="0"/>
              </a:spcBef>
              <a:spcAft>
                <a:spcPct val="0"/>
              </a:spcAft>
              <a:buClrTx/>
              <a:buSzTx/>
              <a:tabLst/>
            </a:pPr>
            <a:r>
              <a:rPr lang="en-GB" sz="1200" dirty="0">
                <a:solidFill>
                  <a:schemeClr val="tx2"/>
                </a:solidFill>
                <a:latin typeface="Arial" pitchFamily="34" charset="0"/>
                <a:cs typeface="Arial" pitchFamily="34" charset="0"/>
              </a:rPr>
              <a:t>HPLMN</a:t>
            </a:r>
          </a:p>
        </p:txBody>
      </p:sp>
      <p:pic>
        <p:nvPicPr>
          <p:cNvPr id="2" name="Picture 1"/>
          <p:cNvPicPr>
            <a:picLocks noChangeAspect="1"/>
          </p:cNvPicPr>
          <p:nvPr/>
        </p:nvPicPr>
        <p:blipFill>
          <a:blip r:embed="rId2"/>
          <a:stretch>
            <a:fillRect/>
          </a:stretch>
        </p:blipFill>
        <p:spPr>
          <a:xfrm>
            <a:off x="1113576" y="527834"/>
            <a:ext cx="6602772" cy="4159257"/>
          </a:xfrm>
          <a:prstGeom prst="rect">
            <a:avLst/>
          </a:prstGeom>
        </p:spPr>
      </p:pic>
    </p:spTree>
    <p:extLst>
      <p:ext uri="{BB962C8B-B14F-4D97-AF65-F5344CB8AC3E}">
        <p14:creationId xmlns:p14="http://schemas.microsoft.com/office/powerpoint/2010/main" val="18044933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a:t>S2-174538</a:t>
            </a:r>
            <a:endParaRPr lang="en-US" dirty="0"/>
          </a:p>
        </p:txBody>
      </p:sp>
      <p:sp>
        <p:nvSpPr>
          <p:cNvPr id="4" name="Title 3"/>
          <p:cNvSpPr>
            <a:spLocks noGrp="1"/>
          </p:cNvSpPr>
          <p:nvPr>
            <p:ph type="title"/>
          </p:nvPr>
        </p:nvSpPr>
        <p:spPr/>
        <p:txBody>
          <a:bodyPr>
            <a:normAutofit fontScale="90000"/>
          </a:bodyPr>
          <a:lstStyle/>
          <a:p>
            <a:r>
              <a:rPr lang="en-GB" dirty="0"/>
              <a:t>AUGMENTED NRF: SM PDU session creation</a:t>
            </a:r>
          </a:p>
        </p:txBody>
      </p:sp>
      <p:pic>
        <p:nvPicPr>
          <p:cNvPr id="2" name="Picture 1"/>
          <p:cNvPicPr>
            <a:picLocks noChangeAspect="1"/>
          </p:cNvPicPr>
          <p:nvPr/>
        </p:nvPicPr>
        <p:blipFill>
          <a:blip r:embed="rId2"/>
          <a:stretch>
            <a:fillRect/>
          </a:stretch>
        </p:blipFill>
        <p:spPr>
          <a:xfrm>
            <a:off x="881046" y="674985"/>
            <a:ext cx="7772719" cy="3833954"/>
          </a:xfrm>
          <a:prstGeom prst="rect">
            <a:avLst/>
          </a:prstGeom>
        </p:spPr>
      </p:pic>
    </p:spTree>
    <p:extLst>
      <p:ext uri="{BB962C8B-B14F-4D97-AF65-F5344CB8AC3E}">
        <p14:creationId xmlns:p14="http://schemas.microsoft.com/office/powerpoint/2010/main" val="25792616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a:t>S2-174538</a:t>
            </a:r>
            <a:endParaRPr lang="en-US" dirty="0"/>
          </a:p>
        </p:txBody>
      </p:sp>
      <p:sp>
        <p:nvSpPr>
          <p:cNvPr id="4" name="Title 3"/>
          <p:cNvSpPr>
            <a:spLocks noGrp="1"/>
          </p:cNvSpPr>
          <p:nvPr>
            <p:ph type="title"/>
          </p:nvPr>
        </p:nvSpPr>
        <p:spPr/>
        <p:txBody>
          <a:bodyPr>
            <a:normAutofit fontScale="90000"/>
          </a:bodyPr>
          <a:lstStyle/>
          <a:p>
            <a:r>
              <a:rPr lang="en-GB" dirty="0"/>
              <a:t>Standalone NSSF: Registration</a:t>
            </a:r>
          </a:p>
        </p:txBody>
      </p:sp>
      <p:cxnSp>
        <p:nvCxnSpPr>
          <p:cNvPr id="7" name="Straight Connector 6"/>
          <p:cNvCxnSpPr/>
          <p:nvPr/>
        </p:nvCxnSpPr>
        <p:spPr>
          <a:xfrm>
            <a:off x="4974022" y="279249"/>
            <a:ext cx="23647" cy="2566427"/>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1316421" y="835572"/>
            <a:ext cx="692573" cy="322802"/>
          </a:xfrm>
          <a:prstGeom prst="rect">
            <a:avLst/>
          </a:prstGeom>
          <a:noFill/>
        </p:spPr>
        <p:txBody>
          <a:bodyPr wrap="none" lIns="90000" tIns="90000" rIns="72000" bIns="46800" rtlCol="0">
            <a:spAutoFit/>
          </a:bodyPr>
          <a:lstStyle/>
          <a:p>
            <a:pPr marL="176213" marR="0" indent="-176213" algn="l" defTabSz="457200" rtl="0" eaLnBrk="1" fontAlgn="base" latinLnBrk="0" hangingPunct="1">
              <a:lnSpc>
                <a:spcPct val="100000"/>
              </a:lnSpc>
              <a:spcBef>
                <a:spcPts val="0"/>
              </a:spcBef>
              <a:spcAft>
                <a:spcPct val="0"/>
              </a:spcAft>
              <a:buClrTx/>
              <a:buSzTx/>
              <a:tabLst/>
            </a:pPr>
            <a:r>
              <a:rPr lang="en-GB" sz="1200" dirty="0">
                <a:solidFill>
                  <a:schemeClr val="tx2"/>
                </a:solidFill>
                <a:latin typeface="Arial" pitchFamily="34" charset="0"/>
                <a:cs typeface="Arial" pitchFamily="34" charset="0"/>
              </a:rPr>
              <a:t>VPLMN</a:t>
            </a:r>
          </a:p>
        </p:txBody>
      </p:sp>
      <p:sp>
        <p:nvSpPr>
          <p:cNvPr id="9" name="TextBox 8"/>
          <p:cNvSpPr txBox="1"/>
          <p:nvPr/>
        </p:nvSpPr>
        <p:spPr>
          <a:xfrm>
            <a:off x="7645959" y="835572"/>
            <a:ext cx="700589" cy="322802"/>
          </a:xfrm>
          <a:prstGeom prst="rect">
            <a:avLst/>
          </a:prstGeom>
          <a:noFill/>
        </p:spPr>
        <p:txBody>
          <a:bodyPr wrap="none" lIns="90000" tIns="90000" rIns="72000" bIns="46800" rtlCol="0">
            <a:spAutoFit/>
          </a:bodyPr>
          <a:lstStyle/>
          <a:p>
            <a:pPr marL="176213" marR="0" indent="-176213" algn="l" defTabSz="457200" rtl="0" eaLnBrk="1" fontAlgn="base" latinLnBrk="0" hangingPunct="1">
              <a:lnSpc>
                <a:spcPct val="100000"/>
              </a:lnSpc>
              <a:spcBef>
                <a:spcPts val="0"/>
              </a:spcBef>
              <a:spcAft>
                <a:spcPct val="0"/>
              </a:spcAft>
              <a:buClrTx/>
              <a:buSzTx/>
              <a:tabLst/>
            </a:pPr>
            <a:r>
              <a:rPr lang="en-GB" sz="1200" dirty="0">
                <a:solidFill>
                  <a:schemeClr val="tx2"/>
                </a:solidFill>
                <a:latin typeface="Arial" pitchFamily="34" charset="0"/>
                <a:cs typeface="Arial" pitchFamily="34" charset="0"/>
              </a:rPr>
              <a:t>HPLMN</a:t>
            </a:r>
          </a:p>
        </p:txBody>
      </p:sp>
      <p:pic>
        <p:nvPicPr>
          <p:cNvPr id="11" name="Picture 10"/>
          <p:cNvPicPr>
            <a:picLocks noChangeAspect="1"/>
          </p:cNvPicPr>
          <p:nvPr/>
        </p:nvPicPr>
        <p:blipFill>
          <a:blip r:embed="rId2"/>
          <a:stretch>
            <a:fillRect/>
          </a:stretch>
        </p:blipFill>
        <p:spPr>
          <a:xfrm>
            <a:off x="1095703" y="588849"/>
            <a:ext cx="7208139" cy="4030448"/>
          </a:xfrm>
          <a:prstGeom prst="rect">
            <a:avLst/>
          </a:prstGeom>
        </p:spPr>
      </p:pic>
    </p:spTree>
    <p:extLst>
      <p:ext uri="{BB962C8B-B14F-4D97-AF65-F5344CB8AC3E}">
        <p14:creationId xmlns:p14="http://schemas.microsoft.com/office/powerpoint/2010/main" val="36669703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a:t>S2-174538</a:t>
            </a:r>
            <a:endParaRPr lang="en-US" dirty="0"/>
          </a:p>
        </p:txBody>
      </p:sp>
      <p:sp>
        <p:nvSpPr>
          <p:cNvPr id="4" name="Title 3"/>
          <p:cNvSpPr>
            <a:spLocks noGrp="1"/>
          </p:cNvSpPr>
          <p:nvPr>
            <p:ph type="title"/>
          </p:nvPr>
        </p:nvSpPr>
        <p:spPr/>
        <p:txBody>
          <a:bodyPr>
            <a:normAutofit fontScale="90000"/>
          </a:bodyPr>
          <a:lstStyle/>
          <a:p>
            <a:r>
              <a:rPr lang="en-GB" dirty="0"/>
              <a:t>Standalone NSSF: PDU session creation no early binding</a:t>
            </a:r>
          </a:p>
        </p:txBody>
      </p:sp>
      <p:pic>
        <p:nvPicPr>
          <p:cNvPr id="2" name="Picture 1"/>
          <p:cNvPicPr>
            <a:picLocks noChangeAspect="1"/>
          </p:cNvPicPr>
          <p:nvPr/>
        </p:nvPicPr>
        <p:blipFill>
          <a:blip r:embed="rId2"/>
          <a:stretch>
            <a:fillRect/>
          </a:stretch>
        </p:blipFill>
        <p:spPr>
          <a:xfrm>
            <a:off x="1885039" y="588849"/>
            <a:ext cx="5671564" cy="4227951"/>
          </a:xfrm>
          <a:prstGeom prst="rect">
            <a:avLst/>
          </a:prstGeom>
        </p:spPr>
      </p:pic>
    </p:spTree>
    <p:extLst>
      <p:ext uri="{BB962C8B-B14F-4D97-AF65-F5344CB8AC3E}">
        <p14:creationId xmlns:p14="http://schemas.microsoft.com/office/powerpoint/2010/main" val="12466993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a:t>S2-174538</a:t>
            </a:r>
            <a:endParaRPr lang="en-US" dirty="0"/>
          </a:p>
        </p:txBody>
      </p:sp>
      <p:sp>
        <p:nvSpPr>
          <p:cNvPr id="4" name="Title 3"/>
          <p:cNvSpPr>
            <a:spLocks noGrp="1"/>
          </p:cNvSpPr>
          <p:nvPr>
            <p:ph type="title"/>
          </p:nvPr>
        </p:nvSpPr>
        <p:spPr/>
        <p:txBody>
          <a:bodyPr>
            <a:normAutofit fontScale="90000"/>
          </a:bodyPr>
          <a:lstStyle/>
          <a:p>
            <a:r>
              <a:rPr lang="en-GB" dirty="0"/>
              <a:t>Standalone NSSF: PDU session creation with early binding</a:t>
            </a:r>
          </a:p>
        </p:txBody>
      </p:sp>
      <p:pic>
        <p:nvPicPr>
          <p:cNvPr id="5" name="Picture 4"/>
          <p:cNvPicPr>
            <a:picLocks noChangeAspect="1"/>
          </p:cNvPicPr>
          <p:nvPr/>
        </p:nvPicPr>
        <p:blipFill>
          <a:blip r:embed="rId2"/>
          <a:stretch>
            <a:fillRect/>
          </a:stretch>
        </p:blipFill>
        <p:spPr>
          <a:xfrm>
            <a:off x="1008992" y="665212"/>
            <a:ext cx="7488479" cy="4075225"/>
          </a:xfrm>
          <a:prstGeom prst="rect">
            <a:avLst/>
          </a:prstGeom>
        </p:spPr>
      </p:pic>
    </p:spTree>
    <p:extLst>
      <p:ext uri="{BB962C8B-B14F-4D97-AF65-F5344CB8AC3E}">
        <p14:creationId xmlns:p14="http://schemas.microsoft.com/office/powerpoint/2010/main" val="26431702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Side by side comparison</a:t>
            </a:r>
          </a:p>
        </p:txBody>
      </p:sp>
      <p:sp>
        <p:nvSpPr>
          <p:cNvPr id="3" name="Footer Placeholder 2"/>
          <p:cNvSpPr>
            <a:spLocks noGrp="1"/>
          </p:cNvSpPr>
          <p:nvPr>
            <p:ph type="ftr" sz="quarter" idx="3"/>
          </p:nvPr>
        </p:nvSpPr>
        <p:spPr/>
        <p:txBody>
          <a:bodyPr/>
          <a:lstStyle/>
          <a:p>
            <a:r>
              <a:rPr lang="en-US"/>
              <a:t>S2-174538</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032374342"/>
              </p:ext>
            </p:extLst>
          </p:nvPr>
        </p:nvGraphicFramePr>
        <p:xfrm>
          <a:off x="417600" y="588849"/>
          <a:ext cx="8371676" cy="4273778"/>
        </p:xfrm>
        <a:graphic>
          <a:graphicData uri="http://schemas.openxmlformats.org/drawingml/2006/table">
            <a:tbl>
              <a:tblPr firstRow="1" bandRow="1">
                <a:tableStyleId>{5C22544A-7EE6-4342-B048-85BDC9FD1C3A}</a:tableStyleId>
              </a:tblPr>
              <a:tblGrid>
                <a:gridCol w="1664697">
                  <a:extLst>
                    <a:ext uri="{9D8B030D-6E8A-4147-A177-3AD203B41FA5}">
                      <a16:colId xmlns:a16="http://schemas.microsoft.com/office/drawing/2014/main" val="4255020937"/>
                    </a:ext>
                  </a:extLst>
                </a:gridCol>
                <a:gridCol w="799050">
                  <a:extLst>
                    <a:ext uri="{9D8B030D-6E8A-4147-A177-3AD203B41FA5}">
                      <a16:colId xmlns:a16="http://schemas.microsoft.com/office/drawing/2014/main" val="852792788"/>
                    </a:ext>
                  </a:extLst>
                </a:gridCol>
                <a:gridCol w="953633">
                  <a:extLst>
                    <a:ext uri="{9D8B030D-6E8A-4147-A177-3AD203B41FA5}">
                      <a16:colId xmlns:a16="http://schemas.microsoft.com/office/drawing/2014/main" val="1643331814"/>
                    </a:ext>
                  </a:extLst>
                </a:gridCol>
                <a:gridCol w="1361970">
                  <a:extLst>
                    <a:ext uri="{9D8B030D-6E8A-4147-A177-3AD203B41FA5}">
                      <a16:colId xmlns:a16="http://schemas.microsoft.com/office/drawing/2014/main" val="4063703494"/>
                    </a:ext>
                  </a:extLst>
                </a:gridCol>
                <a:gridCol w="3592326">
                  <a:extLst>
                    <a:ext uri="{9D8B030D-6E8A-4147-A177-3AD203B41FA5}">
                      <a16:colId xmlns:a16="http://schemas.microsoft.com/office/drawing/2014/main" val="8129638"/>
                    </a:ext>
                  </a:extLst>
                </a:gridCol>
              </a:tblGrid>
              <a:tr h="262489">
                <a:tc>
                  <a:txBody>
                    <a:bodyPr/>
                    <a:lstStyle/>
                    <a:p>
                      <a:endParaRPr lang="en-GB" sz="10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000" dirty="0"/>
                        <a:t>Augmented</a:t>
                      </a:r>
                      <a:r>
                        <a:rPr lang="en-GB" sz="1000" baseline="0" dirty="0"/>
                        <a:t> NRF</a:t>
                      </a:r>
                      <a:endParaRPr lang="en-GB" sz="1000" dirty="0"/>
                    </a:p>
                    <a:p>
                      <a:endParaRPr lang="en-GB" sz="1000" dirty="0"/>
                    </a:p>
                  </a:txBody>
                  <a:tcPr/>
                </a:tc>
                <a:tc>
                  <a:txBody>
                    <a:bodyPr/>
                    <a:lstStyle/>
                    <a:p>
                      <a:r>
                        <a:rPr lang="en-GB" sz="1000" dirty="0"/>
                        <a:t>Standalone NSSF</a:t>
                      </a:r>
                    </a:p>
                  </a:txBody>
                  <a:tcPr/>
                </a:tc>
                <a:tc>
                  <a:txBody>
                    <a:bodyPr/>
                    <a:lstStyle/>
                    <a:p>
                      <a:r>
                        <a:rPr lang="en-GB" sz="1000" dirty="0"/>
                        <a:t>Standalone NSSF with early binding</a:t>
                      </a:r>
                    </a:p>
                  </a:txBody>
                  <a:tcPr/>
                </a:tc>
                <a:tc>
                  <a:txBody>
                    <a:bodyPr/>
                    <a:lstStyle/>
                    <a:p>
                      <a:r>
                        <a:rPr lang="en-GB" sz="1000" dirty="0"/>
                        <a:t>comments</a:t>
                      </a:r>
                    </a:p>
                  </a:txBody>
                  <a:tcPr/>
                </a:tc>
                <a:extLst>
                  <a:ext uri="{0D108BD9-81ED-4DB2-BD59-A6C34878D82A}">
                    <a16:rowId xmlns:a16="http://schemas.microsoft.com/office/drawing/2014/main" val="1698642232"/>
                  </a:ext>
                </a:extLst>
              </a:tr>
              <a:tr h="370840">
                <a:tc>
                  <a:txBody>
                    <a:bodyPr/>
                    <a:lstStyle/>
                    <a:p>
                      <a:r>
                        <a:rPr lang="en-GB" sz="700" dirty="0"/>
                        <a:t>Decision</a:t>
                      </a:r>
                      <a:r>
                        <a:rPr lang="en-GB" sz="700" baseline="0" dirty="0"/>
                        <a:t> on allowed NSSAI at every registration time</a:t>
                      </a:r>
                      <a:endParaRPr lang="en-GB" sz="700" dirty="0"/>
                    </a:p>
                  </a:txBody>
                  <a:tcPr/>
                </a:tc>
                <a:tc>
                  <a:txBody>
                    <a:bodyPr/>
                    <a:lstStyle/>
                    <a:p>
                      <a:r>
                        <a:rPr lang="en-GB" sz="900" dirty="0"/>
                        <a:t>AMF</a:t>
                      </a:r>
                    </a:p>
                  </a:txBody>
                  <a:tcPr/>
                </a:tc>
                <a:tc>
                  <a:txBody>
                    <a:bodyPr/>
                    <a:lstStyle/>
                    <a:p>
                      <a:r>
                        <a:rPr lang="en-GB" sz="900" dirty="0"/>
                        <a:t>V-NSSF </a:t>
                      </a:r>
                    </a:p>
                  </a:txBody>
                  <a:tcPr/>
                </a:tc>
                <a:tc>
                  <a:txBody>
                    <a:bodyPr/>
                    <a:lstStyle/>
                    <a:p>
                      <a:r>
                        <a:rPr lang="en-GB" sz="900" dirty="0"/>
                        <a:t>V-NSSF + H-NSSF</a:t>
                      </a:r>
                    </a:p>
                  </a:txBody>
                  <a:tcPr/>
                </a:tc>
                <a:tc>
                  <a:txBody>
                    <a:bodyPr/>
                    <a:lstStyle/>
                    <a:p>
                      <a:r>
                        <a:rPr lang="en-GB" sz="700" dirty="0"/>
                        <a:t>Exporting from AMF the decision adds</a:t>
                      </a:r>
                      <a:r>
                        <a:rPr lang="en-GB" sz="700" baseline="0" dirty="0"/>
                        <a:t> load on the AMF signalling interface (subs data, UE capabilities need to go to NSSF). For Nokia solution, Allowed NSSAI is permission to use slice not guaranteed of slice instances availability. </a:t>
                      </a:r>
                      <a:endParaRPr lang="en-GB" sz="700" dirty="0"/>
                    </a:p>
                  </a:txBody>
                  <a:tcPr/>
                </a:tc>
                <a:extLst>
                  <a:ext uri="{0D108BD9-81ED-4DB2-BD59-A6C34878D82A}">
                    <a16:rowId xmlns:a16="http://schemas.microsoft.com/office/drawing/2014/main" val="2495677628"/>
                  </a:ext>
                </a:extLst>
              </a:tr>
              <a:tr h="859901">
                <a:tc>
                  <a:txBody>
                    <a:bodyPr/>
                    <a:lstStyle/>
                    <a:p>
                      <a:r>
                        <a:rPr lang="en-GB" sz="800" dirty="0"/>
                        <a:t>Decision on NSI selection</a:t>
                      </a:r>
                    </a:p>
                  </a:txBody>
                  <a:tcPr/>
                </a:tc>
                <a:tc>
                  <a:txBody>
                    <a:bodyPr/>
                    <a:lstStyle/>
                    <a:p>
                      <a:r>
                        <a:rPr lang="en-GB" sz="900" dirty="0"/>
                        <a:t>NRFs</a:t>
                      </a:r>
                    </a:p>
                  </a:txBody>
                  <a:tcPr/>
                </a:tc>
                <a:tc>
                  <a:txBody>
                    <a:bodyPr/>
                    <a:lstStyle/>
                    <a:p>
                      <a:r>
                        <a:rPr lang="en-GB" sz="900" dirty="0"/>
                        <a:t>NSSFs</a:t>
                      </a:r>
                    </a:p>
                  </a:txBody>
                  <a:tcPr/>
                </a:tc>
                <a:tc>
                  <a:txBody>
                    <a:bodyPr/>
                    <a:lstStyle/>
                    <a:p>
                      <a:r>
                        <a:rPr lang="en-GB" sz="900" dirty="0"/>
                        <a:t>NSSFs</a:t>
                      </a:r>
                    </a:p>
                  </a:txBody>
                  <a:tcPr/>
                </a:tc>
                <a:tc>
                  <a:txBody>
                    <a:bodyPr/>
                    <a:lstStyle/>
                    <a:p>
                      <a:r>
                        <a:rPr lang="en-GB" sz="700" dirty="0"/>
                        <a:t>AUG.NRF: NRF selects NSIs for NSSAI at AMF discovery time</a:t>
                      </a:r>
                      <a:r>
                        <a:rPr lang="en-GB" sz="700" baseline="0" dirty="0"/>
                        <a:t> in V-PLMN, at PDU establishment for HPLMN NSI IDs for SMF in HPLMN.</a:t>
                      </a:r>
                      <a:endParaRPr lang="en-GB" sz="700" dirty="0"/>
                    </a:p>
                    <a:p>
                      <a:pPr marL="0" marR="0" lvl="0" indent="0" algn="l" defTabSz="457200" rtl="0" eaLnBrk="1" fontAlgn="auto" latinLnBrk="0" hangingPunct="1">
                        <a:lnSpc>
                          <a:spcPct val="100000"/>
                        </a:lnSpc>
                        <a:spcBef>
                          <a:spcPts val="0"/>
                        </a:spcBef>
                        <a:spcAft>
                          <a:spcPts val="0"/>
                        </a:spcAft>
                        <a:buClrTx/>
                        <a:buSzTx/>
                        <a:buFontTx/>
                        <a:buNone/>
                        <a:tabLst/>
                        <a:defRPr/>
                      </a:pPr>
                      <a:r>
                        <a:rPr lang="en-GB" sz="700" dirty="0"/>
                        <a:t>Standalone NSSF: NSSF with no early binding selects NSIs associated</a:t>
                      </a:r>
                      <a:r>
                        <a:rPr lang="en-GB" sz="700" baseline="0" dirty="0"/>
                        <a:t> to NSSAI and the AMF in V-PLMN. The H-NSSF selects at PDU establishment for HPLMN NSI IDs for SMF in HPLMN.</a:t>
                      </a:r>
                      <a:endParaRPr lang="en-GB" sz="700" dirty="0"/>
                    </a:p>
                    <a:p>
                      <a:r>
                        <a:rPr lang="en-GB" sz="700" baseline="0" dirty="0"/>
                        <a:t>With early binding: the NSSF also gets NSI-IDs for the NSSAI from HPLMN for Slices with DNN in HPLMN</a:t>
                      </a:r>
                    </a:p>
                    <a:p>
                      <a:r>
                        <a:rPr lang="en-GB" sz="700" baseline="0" dirty="0"/>
                        <a:t>Both NSSF based solutions require an extra trip to NSSF In HPLMN (whether at early, or late binding)</a:t>
                      </a:r>
                      <a:endParaRPr lang="en-GB" sz="700" dirty="0"/>
                    </a:p>
                  </a:txBody>
                  <a:tcPr/>
                </a:tc>
                <a:extLst>
                  <a:ext uri="{0D108BD9-81ED-4DB2-BD59-A6C34878D82A}">
                    <a16:rowId xmlns:a16="http://schemas.microsoft.com/office/drawing/2014/main" val="860066175"/>
                  </a:ext>
                </a:extLst>
              </a:tr>
              <a:tr h="293646">
                <a:tc>
                  <a:txBody>
                    <a:bodyPr/>
                    <a:lstStyle/>
                    <a:p>
                      <a:r>
                        <a:rPr lang="en-GB" sz="800" dirty="0"/>
                        <a:t>AMF selection</a:t>
                      </a:r>
                    </a:p>
                  </a:txBody>
                  <a:tcPr/>
                </a:tc>
                <a:tc>
                  <a:txBody>
                    <a:bodyPr/>
                    <a:lstStyle/>
                    <a:p>
                      <a:r>
                        <a:rPr lang="en-GB" sz="900" dirty="0"/>
                        <a:t>AMF</a:t>
                      </a:r>
                    </a:p>
                  </a:txBody>
                  <a:tcPr/>
                </a:tc>
                <a:tc>
                  <a:txBody>
                    <a:bodyPr/>
                    <a:lstStyle/>
                    <a:p>
                      <a:r>
                        <a:rPr lang="en-GB" sz="900" dirty="0"/>
                        <a:t>V-NSSF</a:t>
                      </a:r>
                    </a:p>
                  </a:txBody>
                  <a:tcPr/>
                </a:tc>
                <a:tc>
                  <a:txBody>
                    <a:bodyPr/>
                    <a:lstStyle/>
                    <a:p>
                      <a:r>
                        <a:rPr lang="en-GB" sz="900" dirty="0"/>
                        <a:t>V-NSSF </a:t>
                      </a:r>
                    </a:p>
                  </a:txBody>
                  <a:tcPr/>
                </a:tc>
                <a:tc>
                  <a:txBody>
                    <a:bodyPr/>
                    <a:lstStyle/>
                    <a:p>
                      <a:r>
                        <a:rPr lang="en-GB" sz="700" dirty="0"/>
                        <a:t>In Ericsson standalone NSSF  solution the NRF is invoked for FQDN of AMF resolution after NSSF returns the FQDN</a:t>
                      </a:r>
                      <a:r>
                        <a:rPr lang="en-GB" sz="700" baseline="0" dirty="0"/>
                        <a:t> of AMF</a:t>
                      </a:r>
                      <a:endParaRPr lang="en-GB" sz="700" dirty="0"/>
                    </a:p>
                  </a:txBody>
                  <a:tcPr/>
                </a:tc>
                <a:extLst>
                  <a:ext uri="{0D108BD9-81ED-4DB2-BD59-A6C34878D82A}">
                    <a16:rowId xmlns:a16="http://schemas.microsoft.com/office/drawing/2014/main" val="3490513539"/>
                  </a:ext>
                </a:extLst>
              </a:tr>
              <a:tr h="225413">
                <a:tc>
                  <a:txBody>
                    <a:bodyPr/>
                    <a:lstStyle/>
                    <a:p>
                      <a:r>
                        <a:rPr lang="en-GB" sz="800" dirty="0"/>
                        <a:t>SMF selection</a:t>
                      </a:r>
                    </a:p>
                  </a:txBody>
                  <a:tcPr/>
                </a:tc>
                <a:tc>
                  <a:txBody>
                    <a:bodyPr/>
                    <a:lstStyle/>
                    <a:p>
                      <a:r>
                        <a:rPr lang="en-GB" sz="900" dirty="0"/>
                        <a:t>AMF</a:t>
                      </a:r>
                    </a:p>
                  </a:txBody>
                  <a:tcPr/>
                </a:tc>
                <a:tc>
                  <a:txBody>
                    <a:bodyPr/>
                    <a:lstStyle/>
                    <a:p>
                      <a:r>
                        <a:rPr lang="en-GB" sz="900" dirty="0"/>
                        <a:t>AMF</a:t>
                      </a:r>
                    </a:p>
                  </a:txBody>
                  <a:tcPr/>
                </a:tc>
                <a:tc>
                  <a:txBody>
                    <a:bodyPr/>
                    <a:lstStyle/>
                    <a:p>
                      <a:r>
                        <a:rPr lang="en-GB" sz="900" dirty="0"/>
                        <a:t>AMF</a:t>
                      </a:r>
                    </a:p>
                  </a:txBody>
                  <a:tcPr/>
                </a:tc>
                <a:tc>
                  <a:txBody>
                    <a:bodyPr/>
                    <a:lstStyle/>
                    <a:p>
                      <a:endParaRPr lang="en-GB" sz="700" dirty="0"/>
                    </a:p>
                  </a:txBody>
                  <a:tcPr/>
                </a:tc>
                <a:extLst>
                  <a:ext uri="{0D108BD9-81ED-4DB2-BD59-A6C34878D82A}">
                    <a16:rowId xmlns:a16="http://schemas.microsoft.com/office/drawing/2014/main" val="107182831"/>
                  </a:ext>
                </a:extLst>
              </a:tr>
              <a:tr h="370840">
                <a:tc>
                  <a:txBody>
                    <a:bodyPr/>
                    <a:lstStyle/>
                    <a:p>
                      <a:r>
                        <a:rPr lang="en-GB" sz="800" dirty="0"/>
                        <a:t>AMF</a:t>
                      </a:r>
                      <a:r>
                        <a:rPr lang="en-GB" sz="800" baseline="0" dirty="0"/>
                        <a:t> </a:t>
                      </a:r>
                      <a:r>
                        <a:rPr lang="en-GB" sz="800" dirty="0"/>
                        <a:t>discovery</a:t>
                      </a:r>
                    </a:p>
                  </a:txBody>
                  <a:tcPr/>
                </a:tc>
                <a:tc>
                  <a:txBody>
                    <a:bodyPr/>
                    <a:lstStyle/>
                    <a:p>
                      <a:r>
                        <a:rPr lang="en-GB" sz="900" dirty="0"/>
                        <a:t>NRF</a:t>
                      </a:r>
                    </a:p>
                  </a:txBody>
                  <a:tcPr/>
                </a:tc>
                <a:tc>
                  <a:txBody>
                    <a:bodyPr/>
                    <a:lstStyle/>
                    <a:p>
                      <a:r>
                        <a:rPr lang="en-GB" sz="900" dirty="0"/>
                        <a:t>N/A</a:t>
                      </a:r>
                    </a:p>
                  </a:txBody>
                  <a:tcPr/>
                </a:tc>
                <a:tc>
                  <a:txBody>
                    <a:bodyPr/>
                    <a:lstStyle/>
                    <a:p>
                      <a:r>
                        <a:rPr lang="en-GB" sz="900" dirty="0"/>
                        <a:t>N/A</a:t>
                      </a:r>
                    </a:p>
                  </a:txBody>
                  <a:tcPr/>
                </a:tc>
                <a:tc>
                  <a:txBody>
                    <a:bodyPr/>
                    <a:lstStyle/>
                    <a:p>
                      <a:r>
                        <a:rPr lang="en-GB" sz="700" dirty="0"/>
                        <a:t>In network where NRF is configured to return just one function instance</a:t>
                      </a:r>
                      <a:r>
                        <a:rPr lang="en-GB" sz="700" baseline="0" dirty="0"/>
                        <a:t> address, then NRF also performs selection.</a:t>
                      </a:r>
                      <a:endParaRPr lang="en-GB" sz="700" dirty="0"/>
                    </a:p>
                  </a:txBody>
                  <a:tcPr/>
                </a:tc>
                <a:extLst>
                  <a:ext uri="{0D108BD9-81ED-4DB2-BD59-A6C34878D82A}">
                    <a16:rowId xmlns:a16="http://schemas.microsoft.com/office/drawing/2014/main" val="1304108605"/>
                  </a:ext>
                </a:extLst>
              </a:tr>
              <a:tr h="28198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800" dirty="0"/>
                        <a:t>SMF discovery</a:t>
                      </a:r>
                    </a:p>
                  </a:txBody>
                  <a:tcPr/>
                </a:tc>
                <a:tc>
                  <a:txBody>
                    <a:bodyPr/>
                    <a:lstStyle/>
                    <a:p>
                      <a:r>
                        <a:rPr lang="en-GB" sz="900" dirty="0"/>
                        <a:t>NRF</a:t>
                      </a:r>
                    </a:p>
                  </a:txBody>
                  <a:tcPr/>
                </a:tc>
                <a:tc>
                  <a:txBody>
                    <a:bodyPr/>
                    <a:lstStyle/>
                    <a:p>
                      <a:r>
                        <a:rPr lang="en-GB" sz="900" dirty="0"/>
                        <a:t>NRF</a:t>
                      </a:r>
                      <a:r>
                        <a:rPr lang="en-GB" sz="900" baseline="0" dirty="0"/>
                        <a:t> + NSSF</a:t>
                      </a:r>
                      <a:endParaRPr lang="en-GB" sz="900" dirty="0"/>
                    </a:p>
                  </a:txBody>
                  <a:tcPr/>
                </a:tc>
                <a:tc>
                  <a:txBody>
                    <a:bodyPr/>
                    <a:lstStyle/>
                    <a:p>
                      <a:r>
                        <a:rPr lang="en-GB" sz="900" dirty="0"/>
                        <a:t> NRF</a:t>
                      </a:r>
                    </a:p>
                  </a:txBody>
                  <a:tcPr/>
                </a:tc>
                <a:tc>
                  <a:txBody>
                    <a:bodyPr/>
                    <a:lstStyle/>
                    <a:p>
                      <a:r>
                        <a:rPr lang="en-GB" sz="700" dirty="0"/>
                        <a:t>SMF discovery without</a:t>
                      </a:r>
                      <a:r>
                        <a:rPr lang="en-GB" sz="700" baseline="0" dirty="0"/>
                        <a:t> early binding requires a NSSF query first if SMF is in HPLMN</a:t>
                      </a:r>
                      <a:endParaRPr lang="en-GB" sz="700" dirty="0"/>
                    </a:p>
                  </a:txBody>
                  <a:tcPr/>
                </a:tc>
                <a:extLst>
                  <a:ext uri="{0D108BD9-81ED-4DB2-BD59-A6C34878D82A}">
                    <a16:rowId xmlns:a16="http://schemas.microsoft.com/office/drawing/2014/main" val="3345882542"/>
                  </a:ext>
                </a:extLst>
              </a:tr>
              <a:tr h="370840">
                <a:tc>
                  <a:txBody>
                    <a:bodyPr/>
                    <a:lstStyle/>
                    <a:p>
                      <a:r>
                        <a:rPr lang="en-GB" sz="800" dirty="0"/>
                        <a:t>Caching of Function selection rules</a:t>
                      </a:r>
                    </a:p>
                  </a:txBody>
                  <a:tcPr/>
                </a:tc>
                <a:tc>
                  <a:txBody>
                    <a:bodyPr/>
                    <a:lstStyle/>
                    <a:p>
                      <a:r>
                        <a:rPr lang="en-GB" sz="900" dirty="0"/>
                        <a:t>YES</a:t>
                      </a:r>
                    </a:p>
                  </a:txBody>
                  <a:tcPr/>
                </a:tc>
                <a:tc>
                  <a:txBody>
                    <a:bodyPr/>
                    <a:lstStyle/>
                    <a:p>
                      <a:r>
                        <a:rPr lang="en-GB" sz="900" dirty="0"/>
                        <a:t>NO for AMF</a:t>
                      </a:r>
                    </a:p>
                  </a:txBody>
                  <a:tcPr/>
                </a:tc>
                <a:tc>
                  <a:txBody>
                    <a:bodyPr/>
                    <a:lstStyle/>
                    <a:p>
                      <a:r>
                        <a:rPr lang="en-GB" sz="900" dirty="0"/>
                        <a:t>NO for AMF</a:t>
                      </a:r>
                    </a:p>
                  </a:txBody>
                  <a:tcPr/>
                </a:tc>
                <a:tc>
                  <a:txBody>
                    <a:bodyPr/>
                    <a:lstStyle/>
                    <a:p>
                      <a:r>
                        <a:rPr lang="en-GB" sz="700" dirty="0"/>
                        <a:t>The results of NRF queries can provide list of candidate functions and rules for e.g. load balancing among these. This is not possible if NSSF does AMF selection all the time.</a:t>
                      </a:r>
                    </a:p>
                  </a:txBody>
                  <a:tcPr/>
                </a:tc>
                <a:extLst>
                  <a:ext uri="{0D108BD9-81ED-4DB2-BD59-A6C34878D82A}">
                    <a16:rowId xmlns:a16="http://schemas.microsoft.com/office/drawing/2014/main" val="3254029058"/>
                  </a:ext>
                </a:extLst>
              </a:tr>
              <a:tr h="263071">
                <a:tc>
                  <a:txBody>
                    <a:bodyPr/>
                    <a:lstStyle/>
                    <a:p>
                      <a:r>
                        <a:rPr lang="en-GB" sz="800" dirty="0"/>
                        <a:t>New roaming i/f required</a:t>
                      </a:r>
                    </a:p>
                  </a:txBody>
                  <a:tcPr/>
                </a:tc>
                <a:tc>
                  <a:txBody>
                    <a:bodyPr/>
                    <a:lstStyle/>
                    <a:p>
                      <a:r>
                        <a:rPr lang="en-GB" sz="900" dirty="0"/>
                        <a:t>No</a:t>
                      </a:r>
                    </a:p>
                  </a:txBody>
                  <a:tcPr/>
                </a:tc>
                <a:tc>
                  <a:txBody>
                    <a:bodyPr/>
                    <a:lstStyle/>
                    <a:p>
                      <a:r>
                        <a:rPr lang="en-GB" sz="900" dirty="0"/>
                        <a:t>Yes</a:t>
                      </a:r>
                    </a:p>
                  </a:txBody>
                  <a:tcPr/>
                </a:tc>
                <a:tc>
                  <a:txBody>
                    <a:bodyPr/>
                    <a:lstStyle/>
                    <a:p>
                      <a:r>
                        <a:rPr lang="en-GB" sz="900" dirty="0"/>
                        <a:t>Yes</a:t>
                      </a:r>
                    </a:p>
                  </a:txBody>
                  <a:tcPr/>
                </a:tc>
                <a:tc>
                  <a:txBody>
                    <a:bodyPr/>
                    <a:lstStyle/>
                    <a:p>
                      <a:r>
                        <a:rPr lang="en-GB" sz="1000" dirty="0"/>
                        <a:t>V-NSSF</a:t>
                      </a:r>
                      <a:r>
                        <a:rPr lang="en-GB" sz="1000" baseline="0" dirty="0"/>
                        <a:t> to H-NSSF interface</a:t>
                      </a:r>
                      <a:endParaRPr lang="en-GB" sz="1000" dirty="0"/>
                    </a:p>
                  </a:txBody>
                  <a:tcPr/>
                </a:tc>
                <a:extLst>
                  <a:ext uri="{0D108BD9-81ED-4DB2-BD59-A6C34878D82A}">
                    <a16:rowId xmlns:a16="http://schemas.microsoft.com/office/drawing/2014/main" val="2409479452"/>
                  </a:ext>
                </a:extLst>
              </a:tr>
              <a:tr h="370840">
                <a:tc>
                  <a:txBody>
                    <a:bodyPr/>
                    <a:lstStyle/>
                    <a:p>
                      <a:r>
                        <a:rPr lang="en-GB" sz="800" dirty="0"/>
                        <a:t>Need to pass subscription</a:t>
                      </a:r>
                      <a:r>
                        <a:rPr lang="en-GB" sz="800" baseline="0" dirty="0"/>
                        <a:t> data, UE capabilities from AMF to NSSF</a:t>
                      </a:r>
                      <a:endParaRPr lang="en-GB" sz="800" dirty="0"/>
                    </a:p>
                  </a:txBody>
                  <a:tcPr/>
                </a:tc>
                <a:tc>
                  <a:txBody>
                    <a:bodyPr/>
                    <a:lstStyle/>
                    <a:p>
                      <a:r>
                        <a:rPr lang="en-GB" sz="900" dirty="0"/>
                        <a:t>No</a:t>
                      </a:r>
                    </a:p>
                  </a:txBody>
                  <a:tcPr/>
                </a:tc>
                <a:tc>
                  <a:txBody>
                    <a:bodyPr/>
                    <a:lstStyle/>
                    <a:p>
                      <a:r>
                        <a:rPr lang="en-GB" sz="900" dirty="0"/>
                        <a:t>YES</a:t>
                      </a:r>
                    </a:p>
                  </a:txBody>
                  <a:tcPr/>
                </a:tc>
                <a:tc>
                  <a:txBody>
                    <a:bodyPr/>
                    <a:lstStyle/>
                    <a:p>
                      <a:r>
                        <a:rPr lang="en-GB" sz="900" dirty="0"/>
                        <a:t>YES</a:t>
                      </a:r>
                    </a:p>
                  </a:txBody>
                  <a:tcPr/>
                </a:tc>
                <a:tc>
                  <a:txBody>
                    <a:bodyPr/>
                    <a:lstStyle/>
                    <a:p>
                      <a:r>
                        <a:rPr lang="en-GB" sz="1000" dirty="0"/>
                        <a:t>Allowed</a:t>
                      </a:r>
                      <a:r>
                        <a:rPr lang="en-GB" sz="1000" baseline="0" dirty="0"/>
                        <a:t> NSSAI selection is done outside AMF in several standalone NSSF in solutions. this requires passing info from AMF to the NSSF. </a:t>
                      </a:r>
                      <a:endParaRPr lang="en-GB" sz="1000" dirty="0"/>
                    </a:p>
                  </a:txBody>
                  <a:tcPr/>
                </a:tc>
                <a:extLst>
                  <a:ext uri="{0D108BD9-81ED-4DB2-BD59-A6C34878D82A}">
                    <a16:rowId xmlns:a16="http://schemas.microsoft.com/office/drawing/2014/main" val="2777164134"/>
                  </a:ext>
                </a:extLst>
              </a:tr>
            </a:tbl>
          </a:graphicData>
        </a:graphic>
      </p:graphicFrame>
    </p:spTree>
    <p:extLst>
      <p:ext uri="{BB962C8B-B14F-4D97-AF65-F5344CB8AC3E}">
        <p14:creationId xmlns:p14="http://schemas.microsoft.com/office/powerpoint/2010/main" val="21380782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a:t>S2-174538</a:t>
            </a:r>
            <a:endParaRPr lang="en-US" dirty="0"/>
          </a:p>
        </p:txBody>
      </p:sp>
      <p:sp>
        <p:nvSpPr>
          <p:cNvPr id="4" name="Title 3"/>
          <p:cNvSpPr>
            <a:spLocks noGrp="1"/>
          </p:cNvSpPr>
          <p:nvPr>
            <p:ph type="title"/>
          </p:nvPr>
        </p:nvSpPr>
        <p:spPr/>
        <p:txBody>
          <a:bodyPr>
            <a:normAutofit fontScale="90000"/>
          </a:bodyPr>
          <a:lstStyle/>
          <a:p>
            <a:r>
              <a:rPr lang="en-GB" dirty="0"/>
              <a:t>Conclusions on comparing solutions</a:t>
            </a:r>
          </a:p>
        </p:txBody>
      </p:sp>
      <p:sp>
        <p:nvSpPr>
          <p:cNvPr id="2" name="Text Placeholder 1"/>
          <p:cNvSpPr>
            <a:spLocks noGrp="1"/>
          </p:cNvSpPr>
          <p:nvPr>
            <p:ph type="body" sz="quarter" idx="10"/>
          </p:nvPr>
        </p:nvSpPr>
        <p:spPr>
          <a:xfrm>
            <a:off x="417600" y="1109111"/>
            <a:ext cx="8308800" cy="3560400"/>
          </a:xfrm>
        </p:spPr>
        <p:txBody>
          <a:bodyPr>
            <a:normAutofit fontScale="92500" lnSpcReduction="20000"/>
          </a:bodyPr>
          <a:lstStyle/>
          <a:p>
            <a:pPr marL="342900" indent="-342900">
              <a:buFont typeface="+mj-lt"/>
              <a:buAutoNum type="arabicPeriod"/>
            </a:pPr>
            <a:r>
              <a:rPr lang="en-GB" sz="1200" dirty="0">
                <a:solidFill>
                  <a:schemeClr val="tx1"/>
                </a:solidFill>
              </a:rPr>
              <a:t>We prefer a single function discovery service provided by an augmented NRF that offers also the NSI selection option versus two separate service based interfaces (one for NRF and one for NSSF) that cannot live independently – one for function discovery and one for NSI selection – as </a:t>
            </a:r>
          </a:p>
          <a:p>
            <a:pPr marL="857250" lvl="1" indent="-342900"/>
            <a:r>
              <a:rPr lang="en-GB" sz="1000" dirty="0">
                <a:solidFill>
                  <a:schemeClr val="tx1"/>
                </a:solidFill>
              </a:rPr>
              <a:t>this leads to two separate transactions needlessly, when we need to discover a function, and </a:t>
            </a:r>
          </a:p>
          <a:p>
            <a:pPr marL="857250" lvl="1" indent="-342900"/>
            <a:r>
              <a:rPr lang="en-GB" sz="1000" dirty="0">
                <a:solidFill>
                  <a:schemeClr val="tx1"/>
                </a:solidFill>
              </a:rPr>
              <a:t>the NSI selection function is not something that can be used atomically and independently for other reason to then discover network functions in the slice – so this does not really qualify for an independent API that can be reused for other reasons than Function discovery.</a:t>
            </a:r>
          </a:p>
          <a:p>
            <a:pPr marL="342900" indent="-342900">
              <a:buFont typeface="+mj-lt"/>
              <a:buAutoNum type="arabicPeriod"/>
            </a:pPr>
            <a:r>
              <a:rPr lang="en-GB" sz="1200" dirty="0">
                <a:solidFill>
                  <a:schemeClr val="tx1"/>
                </a:solidFill>
              </a:rPr>
              <a:t>Side effect of 1) is that we can keep same architecture for Slicing and non slicing scenarios and a single API</a:t>
            </a:r>
          </a:p>
          <a:p>
            <a:pPr marL="342900" indent="-342900">
              <a:buFont typeface="+mj-lt"/>
              <a:buAutoNum type="arabicPeriod"/>
            </a:pPr>
            <a:r>
              <a:rPr lang="en-GB" sz="1200" dirty="0">
                <a:solidFill>
                  <a:schemeClr val="tx1"/>
                </a:solidFill>
              </a:rPr>
              <a:t>In Augmented NRF solution we need no new interdomain interface between new peering functions, unlike for the case of Standalone NSSF (V-NSSF / H-NSSF i/f)</a:t>
            </a:r>
          </a:p>
          <a:p>
            <a:pPr marL="342900" indent="-342900">
              <a:buFont typeface="+mj-lt"/>
              <a:buAutoNum type="arabicPeriod"/>
            </a:pPr>
            <a:r>
              <a:rPr lang="en-GB" sz="1200" dirty="0">
                <a:solidFill>
                  <a:schemeClr val="tx1"/>
                </a:solidFill>
              </a:rPr>
              <a:t>In Augmented NRF solution we do not need at registration time to interact with HPLMN for early binding (we connect to HPLMNs only upon SM events)</a:t>
            </a:r>
          </a:p>
          <a:p>
            <a:pPr marL="342900" indent="-342900">
              <a:buFont typeface="+mj-lt"/>
              <a:buAutoNum type="arabicPeriod"/>
            </a:pPr>
            <a:r>
              <a:rPr lang="en-GB" sz="1200" dirty="0">
                <a:solidFill>
                  <a:schemeClr val="tx1"/>
                </a:solidFill>
              </a:rPr>
              <a:t>In Augmented NRF solution we do not need to export subscription data and other UE context info to NSSF for Allowed NSSAI selection: clear separation between ALLOWED NSSAI determination and NSI selection. Allowed NSSAI is a “permission concept” which determines which mutually compatible set of slices a UE can use in the current Registration area, and not a resource allocation concept. NSI selection needs not any subscription info, all is based on picking a NSI suitable to serve a S-NSSAI in a UE independent fashion (i.e. based on load balancing rules).</a:t>
            </a:r>
          </a:p>
          <a:p>
            <a:pPr marL="342900" indent="-342900">
              <a:buFont typeface="+mj-lt"/>
              <a:buAutoNum type="arabicPeriod"/>
            </a:pPr>
            <a:r>
              <a:rPr lang="en-GB" sz="1200" dirty="0">
                <a:solidFill>
                  <a:schemeClr val="tx1"/>
                </a:solidFill>
              </a:rPr>
              <a:t>NRF can also perform function selection if it is configured to just returns a single IP address</a:t>
            </a:r>
          </a:p>
          <a:p>
            <a:pPr marL="342900" indent="-342900">
              <a:buFont typeface="+mj-lt"/>
              <a:buAutoNum type="arabicPeriod"/>
            </a:pPr>
            <a:r>
              <a:rPr lang="en-GB" sz="1200" dirty="0">
                <a:solidFill>
                  <a:schemeClr val="tx1"/>
                </a:solidFill>
              </a:rPr>
              <a:t>NRF can pass to requesting functions a list of candidate functions and criteria for selection for caching subsequently and avoid subsequent queries.</a:t>
            </a:r>
          </a:p>
          <a:p>
            <a:pPr marL="342900" indent="-342900">
              <a:buFont typeface="+mj-lt"/>
              <a:buAutoNum type="arabicPeriod"/>
            </a:pPr>
            <a:r>
              <a:rPr lang="en-GB" sz="1200" dirty="0">
                <a:solidFill>
                  <a:schemeClr val="tx1"/>
                </a:solidFill>
              </a:rPr>
              <a:t>One NRF (and possibly a failover NRF) is configured per function. It is up to each NRF routing a NF discovery request to another NRF if needed based on information the requesting function provides (like the S-NSSAI and DNN). This model is already assumed in the roaming case for NRF (see TS23.502 </a:t>
            </a:r>
            <a:r>
              <a:rPr lang="en-US" sz="1200" dirty="0">
                <a:solidFill>
                  <a:schemeClr val="tx1"/>
                </a:solidFill>
              </a:rPr>
              <a:t>Figure 5.2.7.1-2: </a:t>
            </a:r>
            <a:r>
              <a:rPr lang="en-US" sz="1200" dirty="0" err="1">
                <a:solidFill>
                  <a:schemeClr val="tx1"/>
                </a:solidFill>
              </a:rPr>
              <a:t>Nnrf_NF</a:t>
            </a:r>
            <a:r>
              <a:rPr lang="en-US" sz="1200" dirty="0">
                <a:solidFill>
                  <a:schemeClr val="tx1"/>
                </a:solidFill>
              </a:rPr>
              <a:t> Discovery across PLMNs information flow).</a:t>
            </a:r>
            <a:endParaRPr lang="en-GB" sz="1200" dirty="0">
              <a:solidFill>
                <a:schemeClr val="tx1"/>
              </a:solidFill>
            </a:endParaRPr>
          </a:p>
          <a:p>
            <a:pPr marL="342900" indent="-342900">
              <a:buFont typeface="+mj-lt"/>
              <a:buAutoNum type="arabicPeriod"/>
            </a:pPr>
            <a:r>
              <a:rPr lang="en-GB" sz="1200" dirty="0">
                <a:solidFill>
                  <a:schemeClr val="tx1"/>
                </a:solidFill>
              </a:rPr>
              <a:t>Isolation of NRFs for a different slices across roaming boundaries or inside a PLMN per S-NSSAI can be achieved by devoting some NRFs to a  certain S-NSSAI. However we do not believe that this should be a crucial aspect of any solution as which NRF to populate is a deployment and network configuration issue that needs no special handling once the general principle is agreed that a NRF can invoke another NRF based on S-NSSAI and/or DNN based routing.</a:t>
            </a:r>
          </a:p>
          <a:p>
            <a:endParaRPr lang="en-GB" sz="1200" dirty="0"/>
          </a:p>
        </p:txBody>
      </p:sp>
    </p:spTree>
    <p:extLst>
      <p:ext uri="{BB962C8B-B14F-4D97-AF65-F5344CB8AC3E}">
        <p14:creationId xmlns:p14="http://schemas.microsoft.com/office/powerpoint/2010/main" val="3950006402"/>
      </p:ext>
    </p:extLst>
  </p:cSld>
  <p:clrMapOvr>
    <a:masterClrMapping/>
  </p:clrMapOvr>
</p:sld>
</file>

<file path=ppt/theme/theme1.xml><?xml version="1.0" encoding="utf-8"?>
<a:theme xmlns:a="http://schemas.openxmlformats.org/drawingml/2006/main" name="NET_PPT_Temp_Arial_V31">
  <a:themeElements>
    <a:clrScheme name="Nokia 120515">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marL="176213" indent="-176213" algn="l" fontAlgn="auto">
          <a:spcBef>
            <a:spcPts val="0"/>
          </a:spcBef>
          <a:spcAft>
            <a:spcPts val="0"/>
          </a:spcAft>
          <a:defRPr sz="1200" dirty="0" smtClean="0">
            <a:solidFill>
              <a:schemeClr val="bg1"/>
            </a:solidFill>
            <a:latin typeface="Arial" pitchFamily="34" charset="0"/>
            <a:cs typeface="Arial" pitchFamily="34" charset="0"/>
          </a:defRPr>
        </a:defPPr>
      </a:lstStyle>
      <a:style>
        <a:lnRef idx="1">
          <a:schemeClr val="accent1"/>
        </a:lnRef>
        <a:fillRef idx="3">
          <a:schemeClr val="accent1"/>
        </a:fillRef>
        <a:effectRef idx="2">
          <a:schemeClr val="accent1"/>
        </a:effectRef>
        <a:fontRef idx="minor">
          <a:schemeClr val="lt1"/>
        </a:fontRef>
      </a:style>
    </a:spDef>
    <a:lnDef>
      <a:spPr>
        <a:ln w="6350" cmpd="sng">
          <a:solidFill>
            <a:schemeClr val="bg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none" lIns="90000" tIns="90000" rIns="72000" bIns="46800" rtlCol="0">
        <a:spAutoFit/>
      </a:bodyPr>
      <a:lstStyle>
        <a:defPPr marL="176213" marR="0" indent="-176213" algn="l" defTabSz="457200" rtl="0" eaLnBrk="1" fontAlgn="base" latinLnBrk="0" hangingPunct="1">
          <a:lnSpc>
            <a:spcPct val="100000"/>
          </a:lnSpc>
          <a:spcBef>
            <a:spcPts val="0"/>
          </a:spcBef>
          <a:spcAft>
            <a:spcPct val="0"/>
          </a:spcAft>
          <a:buClrTx/>
          <a:buSzTx/>
          <a:tabLst/>
          <a:defRPr sz="1200" dirty="0" smtClean="0">
            <a:solidFill>
              <a:schemeClr val="tx2"/>
            </a:solidFill>
            <a:latin typeface="Arial" pitchFamily="34" charset="0"/>
            <a:cs typeface="Arial" pitchFamily="34" charset="0"/>
          </a:defRPr>
        </a:defPPr>
      </a:lstStyle>
    </a:txDef>
  </a:objectDefaults>
  <a:extraClrSchemeLst/>
  <a:extLst>
    <a:ext uri="{05A4C25C-085E-4340-85A3-A5531E510DB2}">
      <thm15:themeFamily xmlns:thm15="http://schemas.microsoft.com/office/thememl/2012/main" name="NET_PPT_Temp_Arial_V33" id="{669D6616-7D15-4023-AE82-3CBF850A6E79}" vid="{17E85AB6-E16E-4D6C-9147-6234405D631E}"/>
    </a:ext>
  </a:extLst>
</a:theme>
</file>

<file path=ppt/theme/theme2.xml><?xml version="1.0" encoding="utf-8"?>
<a:theme xmlns:a="http://schemas.openxmlformats.org/drawingml/2006/main" name="Nokia Master Blue Background">
  <a:themeElements>
    <a:clrScheme name="Nokia 120515">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3175">
          <a:solidFill>
            <a:schemeClr val="bg2"/>
          </a:solidFill>
        </a:ln>
      </a:spPr>
      <a:bodyPr/>
      <a:lstStyle/>
      <a:style>
        <a:lnRef idx="1">
          <a:schemeClr val="accent3"/>
        </a:lnRef>
        <a:fillRef idx="0">
          <a:schemeClr val="accent3"/>
        </a:fillRef>
        <a:effectRef idx="0">
          <a:schemeClr val="accent3"/>
        </a:effectRef>
        <a:fontRef idx="minor">
          <a:schemeClr val="tx1"/>
        </a:fontRef>
      </a:style>
    </a:lnDef>
    <a:txDef>
      <a:spPr>
        <a:noFill/>
      </a:spPr>
      <a:bodyPr wrap="square" lIns="0" tIns="0" rIns="0" bIns="0" rtlCol="0">
        <a:spAutoFit/>
      </a:bodyPr>
      <a:lstStyle>
        <a:defPPr>
          <a:defRPr sz="900" dirty="0" err="1" smtClean="0">
            <a:latin typeface="+mn-lt"/>
          </a:defRPr>
        </a:defPPr>
      </a:lstStyle>
    </a:txDef>
  </a:objectDefaults>
  <a:extraClrSchemeLst/>
  <a:extLst>
    <a:ext uri="{05A4C25C-085E-4340-85A3-A5531E510DB2}">
      <thm15:themeFamily xmlns:thm15="http://schemas.microsoft.com/office/thememl/2012/main" name="NET_PPT_Temp_Arial_V33" id="{669D6616-7D15-4023-AE82-3CBF850A6E79}" vid="{8BA79DC9-467E-4756-810E-9DC2E4BE2238}"/>
    </a:ext>
  </a:extLst>
</a:theme>
</file>

<file path=ppt/theme/theme3.xml><?xml version="1.0" encoding="utf-8"?>
<a:theme xmlns:a="http://schemas.openxmlformats.org/drawingml/2006/main" name="Final Slide">
  <a:themeElements>
    <a:clrScheme name="Nokia 120515">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NET_PPT_Temp_Arial_V33" id="{669D6616-7D15-4023-AE82-3CBF850A6E79}" vid="{E486F8A9-2585-4D2F-8AE0-B82186E5C944}"/>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Arial_PPT_NET_V1</Template>
  <TotalTime>0</TotalTime>
  <Words>1146</Words>
  <Application>Microsoft Office PowerPoint</Application>
  <PresentationFormat>On-screen Show (16:9)</PresentationFormat>
  <Paragraphs>123</Paragraphs>
  <Slides>11</Slides>
  <Notes>0</Notes>
  <HiddenSlides>0</HiddenSlides>
  <MMClips>0</MMClips>
  <ScaleCrop>false</ScaleCrop>
  <HeadingPairs>
    <vt:vector size="6" baseType="variant">
      <vt:variant>
        <vt:lpstr>Fonts Used</vt:lpstr>
      </vt:variant>
      <vt:variant>
        <vt:i4>5</vt:i4>
      </vt:variant>
      <vt:variant>
        <vt:lpstr>Theme</vt:lpstr>
      </vt:variant>
      <vt:variant>
        <vt:i4>4</vt:i4>
      </vt:variant>
      <vt:variant>
        <vt:lpstr>Slide Titles</vt:lpstr>
      </vt:variant>
      <vt:variant>
        <vt:i4>11</vt:i4>
      </vt:variant>
    </vt:vector>
  </HeadingPairs>
  <TitlesOfParts>
    <vt:vector size="20" baseType="lpstr">
      <vt:lpstr>Arial</vt:lpstr>
      <vt:lpstr>Calibri</vt:lpstr>
      <vt:lpstr>Calibri Light</vt:lpstr>
      <vt:lpstr>Lucida Grande</vt:lpstr>
      <vt:lpstr>ヒラギノ角ゴ Pro W3</vt:lpstr>
      <vt:lpstr>NET_PPT_Temp_Arial_V31</vt:lpstr>
      <vt:lpstr>Nokia Master Blue Background</vt:lpstr>
      <vt:lpstr>Final Slide</vt:lpstr>
      <vt:lpstr>Office Theme</vt:lpstr>
      <vt:lpstr>PowerPoint Presentation</vt:lpstr>
      <vt:lpstr>NSI selection architectures and relationship to Architecture without slicing</vt:lpstr>
      <vt:lpstr>Augmented NRF: Registration</vt:lpstr>
      <vt:lpstr>AUGMENTED NRF: SM PDU session creation</vt:lpstr>
      <vt:lpstr>Standalone NSSF: Registration</vt:lpstr>
      <vt:lpstr>Standalone NSSF: PDU session creation no early binding</vt:lpstr>
      <vt:lpstr>Standalone NSSF: PDU session creation with early binding</vt:lpstr>
      <vt:lpstr>Side by side comparison</vt:lpstr>
      <vt:lpstr>Conclusions on comparing solutions</vt:lpstr>
      <vt:lpstr>Possible questions to shape the way forward</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2017-03-20T07:08:07Z</dcterms:created>
  <dcterms:modified xsi:type="dcterms:W3CDTF">2017-06-20T06:13:57Z</dcterms:modified>
</cp:coreProperties>
</file>